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</p:sldIdLst>
  <p:sldSz cx="12192000" cy="6858000"/>
  <p:notesSz cx="7772400" cy="10058400"/>
  <p:embeddedFontLst>
    <p:embeddedFont>
      <p:font typeface="Noto Sans SC" panose="020B0200000000000000" charset="-122"/>
      <p:regular r:id="rId18"/>
    </p:embeddedFont>
    <p:embeddedFont>
      <p:font typeface="NotoSansSC" panose="020B0200000000000000" charset="-122"/>
      <p:regular r:id="rId1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font" Target="fonts/font2.fntdata"/><Relationship Id="rId18" Type="http://schemas.openxmlformats.org/officeDocument/2006/relationships/font" Target="fonts/font1.fntdata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ster-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p>
            <a:pPr indent="0" algn="ctr">
              <a:buNone/>
            </a:pP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spAutoFit/>
          </a:bodyPr>
          <a:p>
            <a:pPr indent="0" algn="ctr">
              <a:buNone/>
            </a:pP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09480" y="259200"/>
            <a:ext cx="10972080" cy="10846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p>
            <a:pPr indent="0" algn="ctr">
              <a:buNone/>
            </a:pPr>
            <a:r>
              <a:rPr lang="en-US" sz="44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Click to edit the title text format</a:t>
            </a:r>
            <a:endParaRPr lang="en-US" sz="4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  <p:sp>
        <p:nvSpPr>
          <p:cNvPr id="2" name="PlaceHolder 2"/>
          <p:cNvSpPr>
            <a:spLocks noGrp="1"/>
          </p:cNvSpPr>
          <p:nvPr>
            <p:ph type="body"/>
          </p:nvPr>
        </p:nvSpPr>
        <p:spPr>
          <a:xfrm>
            <a:off x="609480" y="1520280"/>
            <a:ext cx="10972080" cy="3768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p>
            <a:pPr marL="431800" indent="-323850">
              <a:spcBef>
                <a:spcPts val="141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32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Click to edit the outline text format</a:t>
            </a:r>
            <a:endParaRPr lang="en-US" sz="32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864235" lvl="1" indent="-323850">
              <a:spcBef>
                <a:spcPts val="113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8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Second Outline Level</a:t>
            </a:r>
            <a:endParaRPr lang="en-US" sz="28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1296035" lvl="2" indent="-288290">
              <a:spcBef>
                <a:spcPts val="850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4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Third Outline Level</a:t>
            </a:r>
            <a:endParaRPr lang="en-US" sz="24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1727835" lvl="3" indent="-215900">
              <a:spcBef>
                <a:spcPts val="565"/>
              </a:spcBef>
              <a:buClr>
                <a:srgbClr val="000000"/>
              </a:buClr>
              <a:buSzPct val="75000"/>
              <a:buFont typeface="Symbol" panose="05050102010706020507" charset="2"/>
              <a:buChar char="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Fourth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2160270" lvl="4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Fifth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2592070" lvl="5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Sixth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  <a:p>
            <a:pPr marL="3023870" lvl="6" indent="-215900">
              <a:spcBef>
                <a:spcPts val="285"/>
              </a:spcBef>
              <a:buClr>
                <a:srgbClr val="000000"/>
              </a:buClr>
              <a:buSzPct val="45000"/>
              <a:buFont typeface="Wingdings" panose="05000000000000000000" pitchFamily="2" charset="2"/>
              <a:buChar char=""/>
            </a:pPr>
            <a:r>
              <a:rPr lang="en-US" sz="2000" b="0" u="none" strike="noStrike">
                <a:solidFill>
                  <a:srgbClr val="000000"/>
                </a:solidFill>
                <a:effectLst/>
                <a:uFillTx/>
                <a:latin typeface="Arial" panose="020B0604020202020204"/>
              </a:rPr>
              <a:t>Seventh Outline Level</a:t>
            </a:r>
            <a:endParaRPr lang="en-US" sz="2000" b="0" u="none" strike="noStrike">
              <a:solidFill>
                <a:srgbClr val="000000"/>
              </a:solidFill>
              <a:effectLst/>
              <a:uFillTx/>
              <a:latin typeface="Arial" panose="020B0604020202020204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1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" name="任意多边形 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4687560" cy="49921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8305920" y="2666880"/>
            <a:ext cx="3885840" cy="41907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8" name="任意多边形 7"/>
          <p:cNvSpPr/>
          <p:nvPr/>
        </p:nvSpPr>
        <p:spPr>
          <a:xfrm>
            <a:off x="2295360" y="0"/>
            <a:ext cx="7601400" cy="6858000"/>
          </a:xfrm>
          <a:custGeom>
            <a:avLst/>
            <a:gdLst/>
            <a:ahLst/>
            <a:cxnLst/>
            <a:rect l="0" t="0" r="r" b="b"/>
            <a:pathLst>
              <a:path w="21115" h="19050" fill="none">
                <a:moveTo>
                  <a:pt x="6006" y="19050"/>
                </a:moveTo>
                <a:cubicBezTo>
                  <a:pt x="5863" y="18982"/>
                  <a:pt x="5721" y="18911"/>
                  <a:pt x="5581" y="18836"/>
                </a:cubicBezTo>
                <a:cubicBezTo>
                  <a:pt x="5429" y="18754"/>
                  <a:pt x="5279" y="18669"/>
                  <a:pt x="5131" y="18580"/>
                </a:cubicBezTo>
                <a:cubicBezTo>
                  <a:pt x="4982" y="18492"/>
                  <a:pt x="4836" y="18399"/>
                  <a:pt x="4693" y="18303"/>
                </a:cubicBezTo>
                <a:cubicBezTo>
                  <a:pt x="4549" y="18207"/>
                  <a:pt x="4408" y="18108"/>
                  <a:pt x="4269" y="18005"/>
                </a:cubicBezTo>
                <a:cubicBezTo>
                  <a:pt x="4129" y="17902"/>
                  <a:pt x="3993" y="17796"/>
                  <a:pt x="3860" y="17686"/>
                </a:cubicBezTo>
                <a:cubicBezTo>
                  <a:pt x="3726" y="17576"/>
                  <a:pt x="3595" y="17464"/>
                  <a:pt x="3467" y="17348"/>
                </a:cubicBezTo>
                <a:cubicBezTo>
                  <a:pt x="3339" y="17232"/>
                  <a:pt x="3214" y="17113"/>
                  <a:pt x="3092" y="16990"/>
                </a:cubicBezTo>
                <a:cubicBezTo>
                  <a:pt x="2970" y="16868"/>
                  <a:pt x="2851" y="16743"/>
                  <a:pt x="2735" y="16615"/>
                </a:cubicBezTo>
                <a:cubicBezTo>
                  <a:pt x="2619" y="16487"/>
                  <a:pt x="2506" y="16356"/>
                  <a:pt x="2396" y="16223"/>
                </a:cubicBezTo>
                <a:cubicBezTo>
                  <a:pt x="2287" y="16089"/>
                  <a:pt x="2180" y="15953"/>
                  <a:pt x="2077" y="15814"/>
                </a:cubicBezTo>
                <a:cubicBezTo>
                  <a:pt x="1975" y="15675"/>
                  <a:pt x="1875" y="15534"/>
                  <a:pt x="1779" y="15391"/>
                </a:cubicBezTo>
                <a:cubicBezTo>
                  <a:pt x="1683" y="15247"/>
                  <a:pt x="1591" y="15101"/>
                  <a:pt x="1502" y="14953"/>
                </a:cubicBezTo>
                <a:cubicBezTo>
                  <a:pt x="1413" y="14805"/>
                  <a:pt x="1328" y="14654"/>
                  <a:pt x="1247" y="14502"/>
                </a:cubicBezTo>
                <a:cubicBezTo>
                  <a:pt x="1165" y="14350"/>
                  <a:pt x="1087" y="14195"/>
                  <a:pt x="1014" y="14039"/>
                </a:cubicBezTo>
                <a:cubicBezTo>
                  <a:pt x="940" y="13883"/>
                  <a:pt x="870" y="13725"/>
                  <a:pt x="804" y="13565"/>
                </a:cubicBezTo>
                <a:cubicBezTo>
                  <a:pt x="737" y="13406"/>
                  <a:pt x="675" y="13245"/>
                  <a:pt x="617" y="13082"/>
                </a:cubicBezTo>
                <a:cubicBezTo>
                  <a:pt x="559" y="12919"/>
                  <a:pt x="505" y="12755"/>
                  <a:pt x="455" y="12590"/>
                </a:cubicBezTo>
                <a:cubicBezTo>
                  <a:pt x="404" y="12425"/>
                  <a:pt x="358" y="12258"/>
                  <a:pt x="316" y="12091"/>
                </a:cubicBezTo>
                <a:cubicBezTo>
                  <a:pt x="274" y="11923"/>
                  <a:pt x="237" y="11754"/>
                  <a:pt x="203" y="11585"/>
                </a:cubicBezTo>
                <a:cubicBezTo>
                  <a:pt x="169" y="11416"/>
                  <a:pt x="140" y="11245"/>
                  <a:pt x="114" y="11075"/>
                </a:cubicBezTo>
                <a:cubicBezTo>
                  <a:pt x="89" y="10904"/>
                  <a:pt x="68" y="10732"/>
                  <a:pt x="51" y="10560"/>
                </a:cubicBezTo>
                <a:cubicBezTo>
                  <a:pt x="34" y="10388"/>
                  <a:pt x="21" y="10216"/>
                  <a:pt x="13" y="10044"/>
                </a:cubicBezTo>
                <a:cubicBezTo>
                  <a:pt x="4" y="9871"/>
                  <a:pt x="0" y="9698"/>
                  <a:pt x="0" y="9524"/>
                </a:cubicBezTo>
                <a:cubicBezTo>
                  <a:pt x="0" y="9352"/>
                  <a:pt x="4" y="9179"/>
                  <a:pt x="13" y="9006"/>
                </a:cubicBezTo>
                <a:cubicBezTo>
                  <a:pt x="21" y="8834"/>
                  <a:pt x="34" y="8662"/>
                  <a:pt x="51" y="8490"/>
                </a:cubicBezTo>
                <a:cubicBezTo>
                  <a:pt x="68" y="8318"/>
                  <a:pt x="89" y="8146"/>
                  <a:pt x="114" y="7975"/>
                </a:cubicBezTo>
                <a:cubicBezTo>
                  <a:pt x="140" y="7805"/>
                  <a:pt x="169" y="7634"/>
                  <a:pt x="203" y="7465"/>
                </a:cubicBezTo>
                <a:cubicBezTo>
                  <a:pt x="237" y="7296"/>
                  <a:pt x="274" y="7127"/>
                  <a:pt x="316" y="6959"/>
                </a:cubicBezTo>
                <a:cubicBezTo>
                  <a:pt x="358" y="6792"/>
                  <a:pt x="404" y="6625"/>
                  <a:pt x="455" y="6460"/>
                </a:cubicBezTo>
                <a:cubicBezTo>
                  <a:pt x="505" y="6295"/>
                  <a:pt x="559" y="6131"/>
                  <a:pt x="617" y="5968"/>
                </a:cubicBezTo>
                <a:cubicBezTo>
                  <a:pt x="675" y="5805"/>
                  <a:pt x="737" y="5644"/>
                  <a:pt x="804" y="5485"/>
                </a:cubicBezTo>
                <a:cubicBezTo>
                  <a:pt x="870" y="5325"/>
                  <a:pt x="940" y="5167"/>
                  <a:pt x="1014" y="5011"/>
                </a:cubicBezTo>
                <a:cubicBezTo>
                  <a:pt x="1087" y="4855"/>
                  <a:pt x="1165" y="4700"/>
                  <a:pt x="1247" y="4548"/>
                </a:cubicBezTo>
                <a:cubicBezTo>
                  <a:pt x="1328" y="4396"/>
                  <a:pt x="1413" y="4245"/>
                  <a:pt x="1502" y="4097"/>
                </a:cubicBezTo>
                <a:cubicBezTo>
                  <a:pt x="1591" y="3949"/>
                  <a:pt x="1683" y="3803"/>
                  <a:pt x="1779" y="3659"/>
                </a:cubicBezTo>
                <a:cubicBezTo>
                  <a:pt x="1875" y="3516"/>
                  <a:pt x="1975" y="3375"/>
                  <a:pt x="2077" y="3236"/>
                </a:cubicBezTo>
                <a:cubicBezTo>
                  <a:pt x="2180" y="3097"/>
                  <a:pt x="2287" y="2961"/>
                  <a:pt x="2396" y="2827"/>
                </a:cubicBezTo>
                <a:cubicBezTo>
                  <a:pt x="2506" y="2694"/>
                  <a:pt x="2619" y="2563"/>
                  <a:pt x="2735" y="2435"/>
                </a:cubicBezTo>
                <a:cubicBezTo>
                  <a:pt x="2851" y="2307"/>
                  <a:pt x="2970" y="2182"/>
                  <a:pt x="3092" y="2060"/>
                </a:cubicBezTo>
                <a:cubicBezTo>
                  <a:pt x="3214" y="1937"/>
                  <a:pt x="3339" y="1818"/>
                  <a:pt x="3467" y="1702"/>
                </a:cubicBezTo>
                <a:cubicBezTo>
                  <a:pt x="3595" y="1586"/>
                  <a:pt x="3726" y="1474"/>
                  <a:pt x="3860" y="1364"/>
                </a:cubicBezTo>
                <a:cubicBezTo>
                  <a:pt x="3993" y="1254"/>
                  <a:pt x="4129" y="1148"/>
                  <a:pt x="4269" y="1045"/>
                </a:cubicBezTo>
                <a:cubicBezTo>
                  <a:pt x="4408" y="942"/>
                  <a:pt x="4549" y="843"/>
                  <a:pt x="4693" y="747"/>
                </a:cubicBezTo>
                <a:cubicBezTo>
                  <a:pt x="4836" y="651"/>
                  <a:pt x="4982" y="558"/>
                  <a:pt x="5131" y="470"/>
                </a:cubicBezTo>
                <a:cubicBezTo>
                  <a:pt x="5279" y="381"/>
                  <a:pt x="5429" y="296"/>
                  <a:pt x="5581" y="214"/>
                </a:cubicBezTo>
                <a:cubicBezTo>
                  <a:pt x="5721" y="139"/>
                  <a:pt x="5863" y="68"/>
                  <a:pt x="6006" y="0"/>
                </a:cubicBezTo>
                <a:moveTo>
                  <a:pt x="15110" y="0"/>
                </a:moveTo>
                <a:cubicBezTo>
                  <a:pt x="15253" y="68"/>
                  <a:pt x="15394" y="139"/>
                  <a:pt x="15534" y="214"/>
                </a:cubicBezTo>
                <a:cubicBezTo>
                  <a:pt x="15687" y="296"/>
                  <a:pt x="15837" y="381"/>
                  <a:pt x="15985" y="470"/>
                </a:cubicBezTo>
                <a:cubicBezTo>
                  <a:pt x="16133" y="558"/>
                  <a:pt x="16279" y="651"/>
                  <a:pt x="16423" y="747"/>
                </a:cubicBezTo>
                <a:cubicBezTo>
                  <a:pt x="16567" y="843"/>
                  <a:pt x="16708" y="942"/>
                  <a:pt x="16847" y="1045"/>
                </a:cubicBezTo>
                <a:cubicBezTo>
                  <a:pt x="16985" y="1148"/>
                  <a:pt x="17121" y="1254"/>
                  <a:pt x="17255" y="1364"/>
                </a:cubicBezTo>
                <a:cubicBezTo>
                  <a:pt x="17389" y="1474"/>
                  <a:pt x="17519" y="1586"/>
                  <a:pt x="17647" y="1702"/>
                </a:cubicBezTo>
                <a:cubicBezTo>
                  <a:pt x="17775" y="1818"/>
                  <a:pt x="17901" y="1937"/>
                  <a:pt x="18023" y="2060"/>
                </a:cubicBezTo>
                <a:cubicBezTo>
                  <a:pt x="18145" y="2182"/>
                  <a:pt x="18264" y="2307"/>
                  <a:pt x="18380" y="2435"/>
                </a:cubicBezTo>
                <a:cubicBezTo>
                  <a:pt x="18496" y="2563"/>
                  <a:pt x="18609" y="2694"/>
                  <a:pt x="18718" y="2827"/>
                </a:cubicBezTo>
                <a:cubicBezTo>
                  <a:pt x="18828" y="2961"/>
                  <a:pt x="18934" y="3097"/>
                  <a:pt x="19037" y="3236"/>
                </a:cubicBezTo>
                <a:cubicBezTo>
                  <a:pt x="19140" y="3375"/>
                  <a:pt x="19240" y="3516"/>
                  <a:pt x="19336" y="3659"/>
                </a:cubicBezTo>
                <a:cubicBezTo>
                  <a:pt x="19432" y="3803"/>
                  <a:pt x="19524" y="3949"/>
                  <a:pt x="19613" y="4097"/>
                </a:cubicBezTo>
                <a:cubicBezTo>
                  <a:pt x="19702" y="4245"/>
                  <a:pt x="19787" y="4396"/>
                  <a:pt x="19868" y="4548"/>
                </a:cubicBezTo>
                <a:cubicBezTo>
                  <a:pt x="19950" y="4700"/>
                  <a:pt x="20027" y="4855"/>
                  <a:pt x="20101" y="5011"/>
                </a:cubicBezTo>
                <a:cubicBezTo>
                  <a:pt x="20175" y="5167"/>
                  <a:pt x="20245" y="5325"/>
                  <a:pt x="20311" y="5485"/>
                </a:cubicBezTo>
                <a:cubicBezTo>
                  <a:pt x="20377" y="5644"/>
                  <a:pt x="20439" y="5805"/>
                  <a:pt x="20498" y="5968"/>
                </a:cubicBezTo>
                <a:cubicBezTo>
                  <a:pt x="20556" y="6131"/>
                  <a:pt x="20610" y="6295"/>
                  <a:pt x="20660" y="6460"/>
                </a:cubicBezTo>
                <a:cubicBezTo>
                  <a:pt x="20710" y="6625"/>
                  <a:pt x="20756" y="6792"/>
                  <a:pt x="20798" y="6959"/>
                </a:cubicBezTo>
                <a:cubicBezTo>
                  <a:pt x="20840" y="7127"/>
                  <a:pt x="20878" y="7296"/>
                  <a:pt x="20912" y="7465"/>
                </a:cubicBezTo>
                <a:cubicBezTo>
                  <a:pt x="20946" y="7634"/>
                  <a:pt x="20975" y="7805"/>
                  <a:pt x="21000" y="7975"/>
                </a:cubicBezTo>
                <a:cubicBezTo>
                  <a:pt x="21026" y="8146"/>
                  <a:pt x="21047" y="8318"/>
                  <a:pt x="21064" y="8490"/>
                </a:cubicBezTo>
                <a:cubicBezTo>
                  <a:pt x="21081" y="8662"/>
                  <a:pt x="21094" y="8834"/>
                  <a:pt x="21102" y="9006"/>
                </a:cubicBezTo>
                <a:cubicBezTo>
                  <a:pt x="21110" y="9179"/>
                  <a:pt x="21115" y="9352"/>
                  <a:pt x="21115" y="9524"/>
                </a:cubicBezTo>
                <a:cubicBezTo>
                  <a:pt x="21115" y="9698"/>
                  <a:pt x="21110" y="9871"/>
                  <a:pt x="21102" y="10044"/>
                </a:cubicBezTo>
                <a:cubicBezTo>
                  <a:pt x="21094" y="10216"/>
                  <a:pt x="21081" y="10388"/>
                  <a:pt x="21064" y="10560"/>
                </a:cubicBezTo>
                <a:cubicBezTo>
                  <a:pt x="21047" y="10732"/>
                  <a:pt x="21026" y="10904"/>
                  <a:pt x="21000" y="11075"/>
                </a:cubicBezTo>
                <a:cubicBezTo>
                  <a:pt x="20975" y="11245"/>
                  <a:pt x="20946" y="11416"/>
                  <a:pt x="20912" y="11585"/>
                </a:cubicBezTo>
                <a:cubicBezTo>
                  <a:pt x="20878" y="11754"/>
                  <a:pt x="20840" y="11923"/>
                  <a:pt x="20798" y="12091"/>
                </a:cubicBezTo>
                <a:cubicBezTo>
                  <a:pt x="20756" y="12258"/>
                  <a:pt x="20710" y="12425"/>
                  <a:pt x="20660" y="12590"/>
                </a:cubicBezTo>
                <a:cubicBezTo>
                  <a:pt x="20610" y="12755"/>
                  <a:pt x="20556" y="12919"/>
                  <a:pt x="20498" y="13082"/>
                </a:cubicBezTo>
                <a:cubicBezTo>
                  <a:pt x="20439" y="13245"/>
                  <a:pt x="20377" y="13406"/>
                  <a:pt x="20311" y="13565"/>
                </a:cubicBezTo>
                <a:cubicBezTo>
                  <a:pt x="20245" y="13725"/>
                  <a:pt x="20175" y="13883"/>
                  <a:pt x="20101" y="14039"/>
                </a:cubicBezTo>
                <a:cubicBezTo>
                  <a:pt x="20027" y="14195"/>
                  <a:pt x="19950" y="14350"/>
                  <a:pt x="19868" y="14502"/>
                </a:cubicBezTo>
                <a:cubicBezTo>
                  <a:pt x="19787" y="14654"/>
                  <a:pt x="19702" y="14805"/>
                  <a:pt x="19613" y="14953"/>
                </a:cubicBezTo>
                <a:cubicBezTo>
                  <a:pt x="19524" y="15101"/>
                  <a:pt x="19432" y="15247"/>
                  <a:pt x="19336" y="15391"/>
                </a:cubicBezTo>
                <a:cubicBezTo>
                  <a:pt x="19240" y="15534"/>
                  <a:pt x="19140" y="15675"/>
                  <a:pt x="19037" y="15814"/>
                </a:cubicBezTo>
                <a:cubicBezTo>
                  <a:pt x="18934" y="15953"/>
                  <a:pt x="18828" y="16089"/>
                  <a:pt x="18718" y="16223"/>
                </a:cubicBezTo>
                <a:cubicBezTo>
                  <a:pt x="18609" y="16356"/>
                  <a:pt x="18496" y="16487"/>
                  <a:pt x="18380" y="16615"/>
                </a:cubicBezTo>
                <a:cubicBezTo>
                  <a:pt x="18264" y="16743"/>
                  <a:pt x="18145" y="16868"/>
                  <a:pt x="18023" y="16990"/>
                </a:cubicBezTo>
                <a:cubicBezTo>
                  <a:pt x="17901" y="17113"/>
                  <a:pt x="17775" y="17232"/>
                  <a:pt x="17647" y="17348"/>
                </a:cubicBezTo>
                <a:cubicBezTo>
                  <a:pt x="17519" y="17464"/>
                  <a:pt x="17389" y="17576"/>
                  <a:pt x="17255" y="17686"/>
                </a:cubicBezTo>
                <a:cubicBezTo>
                  <a:pt x="17121" y="17796"/>
                  <a:pt x="16985" y="17902"/>
                  <a:pt x="16847" y="18005"/>
                </a:cubicBezTo>
                <a:cubicBezTo>
                  <a:pt x="16708" y="18108"/>
                  <a:pt x="16567" y="18207"/>
                  <a:pt x="16423" y="18303"/>
                </a:cubicBezTo>
                <a:cubicBezTo>
                  <a:pt x="16279" y="18399"/>
                  <a:pt x="16133" y="18492"/>
                  <a:pt x="15985" y="18580"/>
                </a:cubicBezTo>
                <a:cubicBezTo>
                  <a:pt x="15837" y="18669"/>
                  <a:pt x="15687" y="18754"/>
                  <a:pt x="15534" y="18836"/>
                </a:cubicBezTo>
                <a:cubicBezTo>
                  <a:pt x="15394" y="18911"/>
                  <a:pt x="15253" y="18982"/>
                  <a:pt x="15110" y="19050"/>
                </a:cubicBezTo>
              </a:path>
            </a:pathLst>
          </a:custGeom>
          <a:ln w="18720">
            <a:solidFill>
              <a:srgbClr val="F0E5D8"/>
            </a:solidFill>
            <a:miter/>
          </a:ln>
        </p:spPr>
        <p:txBody>
          <a:bodyPr lIns="9360" tIns="9360" rIns="9360" bIns="936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" name="任意多边形 8"/>
          <p:cNvSpPr/>
          <p:nvPr/>
        </p:nvSpPr>
        <p:spPr>
          <a:xfrm>
            <a:off x="1814400" y="-360"/>
            <a:ext cx="8563320" cy="6858360"/>
          </a:xfrm>
          <a:custGeom>
            <a:avLst/>
            <a:gdLst/>
            <a:ahLst/>
            <a:cxnLst/>
            <a:rect l="0" t="0" r="r" b="b"/>
            <a:pathLst>
              <a:path w="23787" h="19051" fill="none">
                <a:moveTo>
                  <a:pt x="4771" y="19051"/>
                </a:moveTo>
                <a:cubicBezTo>
                  <a:pt x="4628" y="18944"/>
                  <a:pt x="4487" y="18834"/>
                  <a:pt x="4348" y="18720"/>
                </a:cubicBezTo>
                <a:cubicBezTo>
                  <a:pt x="4198" y="18596"/>
                  <a:pt x="4050" y="18469"/>
                  <a:pt x="3906" y="18339"/>
                </a:cubicBezTo>
                <a:cubicBezTo>
                  <a:pt x="3762" y="18208"/>
                  <a:pt x="3621" y="18074"/>
                  <a:pt x="3483" y="17936"/>
                </a:cubicBezTo>
                <a:cubicBezTo>
                  <a:pt x="3346" y="17799"/>
                  <a:pt x="3211" y="17658"/>
                  <a:pt x="3081" y="17513"/>
                </a:cubicBezTo>
                <a:cubicBezTo>
                  <a:pt x="2950" y="17369"/>
                  <a:pt x="2823" y="17222"/>
                  <a:pt x="2699" y="17071"/>
                </a:cubicBezTo>
                <a:cubicBezTo>
                  <a:pt x="2576" y="16921"/>
                  <a:pt x="2456" y="16767"/>
                  <a:pt x="2340" y="16611"/>
                </a:cubicBezTo>
                <a:cubicBezTo>
                  <a:pt x="2224" y="16455"/>
                  <a:pt x="2112" y="16296"/>
                  <a:pt x="2004" y="16134"/>
                </a:cubicBezTo>
                <a:cubicBezTo>
                  <a:pt x="1896" y="15972"/>
                  <a:pt x="1792" y="15808"/>
                  <a:pt x="1692" y="15641"/>
                </a:cubicBezTo>
                <a:cubicBezTo>
                  <a:pt x="1592" y="15474"/>
                  <a:pt x="1496" y="15304"/>
                  <a:pt x="1404" y="15133"/>
                </a:cubicBezTo>
                <a:cubicBezTo>
                  <a:pt x="1312" y="14961"/>
                  <a:pt x="1225" y="14787"/>
                  <a:pt x="1142" y="14611"/>
                </a:cubicBezTo>
                <a:cubicBezTo>
                  <a:pt x="1058" y="14435"/>
                  <a:pt x="980" y="14258"/>
                  <a:pt x="905" y="14078"/>
                </a:cubicBezTo>
                <a:cubicBezTo>
                  <a:pt x="831" y="13898"/>
                  <a:pt x="761" y="13716"/>
                  <a:pt x="695" y="13533"/>
                </a:cubicBezTo>
                <a:cubicBezTo>
                  <a:pt x="629" y="13350"/>
                  <a:pt x="568" y="13165"/>
                  <a:pt x="512" y="12979"/>
                </a:cubicBezTo>
                <a:cubicBezTo>
                  <a:pt x="455" y="12793"/>
                  <a:pt x="404" y="12605"/>
                  <a:pt x="356" y="12416"/>
                </a:cubicBezTo>
                <a:cubicBezTo>
                  <a:pt x="309" y="12227"/>
                  <a:pt x="266" y="12038"/>
                  <a:pt x="228" y="11847"/>
                </a:cubicBezTo>
                <a:cubicBezTo>
                  <a:pt x="190" y="11656"/>
                  <a:pt x="157" y="11464"/>
                  <a:pt x="129" y="11272"/>
                </a:cubicBezTo>
                <a:cubicBezTo>
                  <a:pt x="100" y="11079"/>
                  <a:pt x="76" y="10886"/>
                  <a:pt x="57" y="10692"/>
                </a:cubicBezTo>
                <a:cubicBezTo>
                  <a:pt x="38" y="10499"/>
                  <a:pt x="24" y="10304"/>
                  <a:pt x="14" y="10110"/>
                </a:cubicBezTo>
                <a:cubicBezTo>
                  <a:pt x="5" y="9916"/>
                  <a:pt x="0" y="9721"/>
                  <a:pt x="0" y="9525"/>
                </a:cubicBezTo>
                <a:cubicBezTo>
                  <a:pt x="0" y="9331"/>
                  <a:pt x="5" y="9136"/>
                  <a:pt x="14" y="8942"/>
                </a:cubicBezTo>
                <a:cubicBezTo>
                  <a:pt x="24" y="8748"/>
                  <a:pt x="38" y="8553"/>
                  <a:pt x="57" y="8360"/>
                </a:cubicBezTo>
                <a:cubicBezTo>
                  <a:pt x="76" y="8166"/>
                  <a:pt x="100" y="7973"/>
                  <a:pt x="129" y="7780"/>
                </a:cubicBezTo>
                <a:cubicBezTo>
                  <a:pt x="157" y="7588"/>
                  <a:pt x="190" y="7396"/>
                  <a:pt x="228" y="7205"/>
                </a:cubicBezTo>
                <a:cubicBezTo>
                  <a:pt x="266" y="7014"/>
                  <a:pt x="309" y="6825"/>
                  <a:pt x="356" y="6636"/>
                </a:cubicBezTo>
                <a:cubicBezTo>
                  <a:pt x="404" y="6447"/>
                  <a:pt x="455" y="6259"/>
                  <a:pt x="512" y="6073"/>
                </a:cubicBezTo>
                <a:cubicBezTo>
                  <a:pt x="568" y="5887"/>
                  <a:pt x="629" y="5702"/>
                  <a:pt x="695" y="5519"/>
                </a:cubicBezTo>
                <a:cubicBezTo>
                  <a:pt x="761" y="5336"/>
                  <a:pt x="831" y="5154"/>
                  <a:pt x="905" y="4974"/>
                </a:cubicBezTo>
                <a:cubicBezTo>
                  <a:pt x="980" y="4794"/>
                  <a:pt x="1058" y="4617"/>
                  <a:pt x="1142" y="4441"/>
                </a:cubicBezTo>
                <a:cubicBezTo>
                  <a:pt x="1225" y="4265"/>
                  <a:pt x="1312" y="4091"/>
                  <a:pt x="1404" y="3919"/>
                </a:cubicBezTo>
                <a:cubicBezTo>
                  <a:pt x="1496" y="3748"/>
                  <a:pt x="1592" y="3578"/>
                  <a:pt x="1692" y="3411"/>
                </a:cubicBezTo>
                <a:cubicBezTo>
                  <a:pt x="1792" y="3244"/>
                  <a:pt x="1896" y="3080"/>
                  <a:pt x="2004" y="2918"/>
                </a:cubicBezTo>
                <a:cubicBezTo>
                  <a:pt x="2112" y="2756"/>
                  <a:pt x="2224" y="2597"/>
                  <a:pt x="2340" y="2441"/>
                </a:cubicBezTo>
                <a:cubicBezTo>
                  <a:pt x="2456" y="2285"/>
                  <a:pt x="2576" y="2131"/>
                  <a:pt x="2699" y="1981"/>
                </a:cubicBezTo>
                <a:cubicBezTo>
                  <a:pt x="2823" y="1830"/>
                  <a:pt x="2950" y="1683"/>
                  <a:pt x="3081" y="1539"/>
                </a:cubicBezTo>
                <a:cubicBezTo>
                  <a:pt x="3211" y="1394"/>
                  <a:pt x="3346" y="1253"/>
                  <a:pt x="3483" y="1116"/>
                </a:cubicBezTo>
                <a:cubicBezTo>
                  <a:pt x="3621" y="978"/>
                  <a:pt x="3762" y="844"/>
                  <a:pt x="3906" y="713"/>
                </a:cubicBezTo>
                <a:cubicBezTo>
                  <a:pt x="4050" y="583"/>
                  <a:pt x="4198" y="456"/>
                  <a:pt x="4348" y="332"/>
                </a:cubicBezTo>
                <a:cubicBezTo>
                  <a:pt x="4487" y="218"/>
                  <a:pt x="4628" y="108"/>
                  <a:pt x="4771" y="1"/>
                </a:cubicBezTo>
                <a:moveTo>
                  <a:pt x="19016" y="0"/>
                </a:moveTo>
                <a:cubicBezTo>
                  <a:pt x="19159" y="108"/>
                  <a:pt x="19300" y="218"/>
                  <a:pt x="19439" y="332"/>
                </a:cubicBezTo>
                <a:cubicBezTo>
                  <a:pt x="19589" y="456"/>
                  <a:pt x="19736" y="583"/>
                  <a:pt x="19881" y="713"/>
                </a:cubicBezTo>
                <a:cubicBezTo>
                  <a:pt x="20025" y="844"/>
                  <a:pt x="20166" y="978"/>
                  <a:pt x="20303" y="1116"/>
                </a:cubicBezTo>
                <a:cubicBezTo>
                  <a:pt x="20441" y="1253"/>
                  <a:pt x="20575" y="1394"/>
                  <a:pt x="20706" y="1539"/>
                </a:cubicBezTo>
                <a:cubicBezTo>
                  <a:pt x="20837" y="1683"/>
                  <a:pt x="20964" y="1830"/>
                  <a:pt x="21087" y="1981"/>
                </a:cubicBezTo>
                <a:cubicBezTo>
                  <a:pt x="21211" y="2131"/>
                  <a:pt x="21330" y="2285"/>
                  <a:pt x="21446" y="2441"/>
                </a:cubicBezTo>
                <a:cubicBezTo>
                  <a:pt x="21562" y="2597"/>
                  <a:pt x="21674" y="2756"/>
                  <a:pt x="21783" y="2918"/>
                </a:cubicBezTo>
                <a:cubicBezTo>
                  <a:pt x="21891" y="3080"/>
                  <a:pt x="21995" y="3244"/>
                  <a:pt x="22095" y="3411"/>
                </a:cubicBezTo>
                <a:cubicBezTo>
                  <a:pt x="22195" y="3578"/>
                  <a:pt x="22291" y="3748"/>
                  <a:pt x="22383" y="3919"/>
                </a:cubicBezTo>
                <a:cubicBezTo>
                  <a:pt x="22474" y="4091"/>
                  <a:pt x="22562" y="4265"/>
                  <a:pt x="22645" y="4441"/>
                </a:cubicBezTo>
                <a:cubicBezTo>
                  <a:pt x="22728" y="4617"/>
                  <a:pt x="22807" y="4794"/>
                  <a:pt x="22882" y="4974"/>
                </a:cubicBezTo>
                <a:cubicBezTo>
                  <a:pt x="22956" y="5154"/>
                  <a:pt x="23026" y="5336"/>
                  <a:pt x="23092" y="5519"/>
                </a:cubicBezTo>
                <a:cubicBezTo>
                  <a:pt x="23157" y="5702"/>
                  <a:pt x="23218" y="5887"/>
                  <a:pt x="23275" y="6073"/>
                </a:cubicBezTo>
                <a:cubicBezTo>
                  <a:pt x="23331" y="6259"/>
                  <a:pt x="23383" y="6447"/>
                  <a:pt x="23430" y="6636"/>
                </a:cubicBezTo>
                <a:cubicBezTo>
                  <a:pt x="23478" y="6825"/>
                  <a:pt x="23520" y="7014"/>
                  <a:pt x="23558" y="7205"/>
                </a:cubicBezTo>
                <a:cubicBezTo>
                  <a:pt x="23596" y="7396"/>
                  <a:pt x="23630" y="7588"/>
                  <a:pt x="23658" y="7780"/>
                </a:cubicBezTo>
                <a:cubicBezTo>
                  <a:pt x="23687" y="7973"/>
                  <a:pt x="23711" y="8166"/>
                  <a:pt x="23730" y="8360"/>
                </a:cubicBezTo>
                <a:cubicBezTo>
                  <a:pt x="23749" y="8553"/>
                  <a:pt x="23763" y="8748"/>
                  <a:pt x="23773" y="8942"/>
                </a:cubicBezTo>
                <a:cubicBezTo>
                  <a:pt x="23782" y="9136"/>
                  <a:pt x="23787" y="9331"/>
                  <a:pt x="23787" y="9525"/>
                </a:cubicBezTo>
                <a:cubicBezTo>
                  <a:pt x="23787" y="9721"/>
                  <a:pt x="23782" y="9916"/>
                  <a:pt x="23773" y="10110"/>
                </a:cubicBezTo>
                <a:cubicBezTo>
                  <a:pt x="23763" y="10304"/>
                  <a:pt x="23749" y="10499"/>
                  <a:pt x="23730" y="10692"/>
                </a:cubicBezTo>
                <a:cubicBezTo>
                  <a:pt x="23711" y="10886"/>
                  <a:pt x="23687" y="11079"/>
                  <a:pt x="23658" y="11272"/>
                </a:cubicBezTo>
                <a:cubicBezTo>
                  <a:pt x="23630" y="11464"/>
                  <a:pt x="23596" y="11656"/>
                  <a:pt x="23558" y="11847"/>
                </a:cubicBezTo>
                <a:cubicBezTo>
                  <a:pt x="23520" y="12038"/>
                  <a:pt x="23478" y="12227"/>
                  <a:pt x="23430" y="12416"/>
                </a:cubicBezTo>
                <a:cubicBezTo>
                  <a:pt x="23383" y="12605"/>
                  <a:pt x="23331" y="12793"/>
                  <a:pt x="23275" y="12979"/>
                </a:cubicBezTo>
                <a:cubicBezTo>
                  <a:pt x="23218" y="13165"/>
                  <a:pt x="23157" y="13350"/>
                  <a:pt x="23092" y="13533"/>
                </a:cubicBezTo>
                <a:cubicBezTo>
                  <a:pt x="23026" y="13716"/>
                  <a:pt x="22956" y="13898"/>
                  <a:pt x="22882" y="14078"/>
                </a:cubicBezTo>
                <a:cubicBezTo>
                  <a:pt x="22807" y="14258"/>
                  <a:pt x="22728" y="14435"/>
                  <a:pt x="22645" y="14611"/>
                </a:cubicBezTo>
                <a:cubicBezTo>
                  <a:pt x="22562" y="14787"/>
                  <a:pt x="22474" y="14961"/>
                  <a:pt x="22383" y="15133"/>
                </a:cubicBezTo>
                <a:cubicBezTo>
                  <a:pt x="22291" y="15304"/>
                  <a:pt x="22195" y="15474"/>
                  <a:pt x="22095" y="15641"/>
                </a:cubicBezTo>
                <a:cubicBezTo>
                  <a:pt x="21995" y="15808"/>
                  <a:pt x="21891" y="15972"/>
                  <a:pt x="21783" y="16134"/>
                </a:cubicBezTo>
                <a:cubicBezTo>
                  <a:pt x="21674" y="16296"/>
                  <a:pt x="21562" y="16455"/>
                  <a:pt x="21446" y="16611"/>
                </a:cubicBezTo>
                <a:cubicBezTo>
                  <a:pt x="21330" y="16767"/>
                  <a:pt x="21211" y="16921"/>
                  <a:pt x="21087" y="17071"/>
                </a:cubicBezTo>
                <a:cubicBezTo>
                  <a:pt x="20964" y="17222"/>
                  <a:pt x="20837" y="17369"/>
                  <a:pt x="20706" y="17513"/>
                </a:cubicBezTo>
                <a:cubicBezTo>
                  <a:pt x="20575" y="17658"/>
                  <a:pt x="20441" y="17799"/>
                  <a:pt x="20303" y="17936"/>
                </a:cubicBezTo>
                <a:cubicBezTo>
                  <a:pt x="20166" y="18074"/>
                  <a:pt x="20025" y="18208"/>
                  <a:pt x="19881" y="18339"/>
                </a:cubicBezTo>
                <a:cubicBezTo>
                  <a:pt x="19736" y="18469"/>
                  <a:pt x="19589" y="18596"/>
                  <a:pt x="19439" y="18720"/>
                </a:cubicBezTo>
                <a:cubicBezTo>
                  <a:pt x="19300" y="18834"/>
                  <a:pt x="19159" y="18944"/>
                  <a:pt x="19016" y="19051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857665" y="2348580"/>
            <a:ext cx="4448175" cy="8305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pPr algn="l"/>
            <a:r>
              <a:rPr lang="en-US" sz="5400" b="1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Novice2Pror</a:t>
            </a:r>
            <a:r>
              <a:rPr lang="en-US" altLang="zh-CN" sz="5400" b="0" u="none" strike="noStrike">
                <a:solidFill>
                  <a:srgbClr val="000000"/>
                </a:solidFill>
                <a:effectLst/>
                <a:uFillTx/>
                <a:latin typeface="Times New Roman" panose="02020603050405020304"/>
              </a:rPr>
              <a:t> </a:t>
            </a:r>
            <a:endParaRPr lang="en-US" altLang="zh-CN" sz="5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95760" y="3407400"/>
            <a:ext cx="5280660" cy="2656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8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基于开源行为数据的开源教育与激励智能体平台</a:t>
            </a:r>
            <a:endParaRPr lang="en-US" sz="18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2450160" y="4049640"/>
            <a:ext cx="803148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基于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OpenSODA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大赛赛题提供的开源项目与数据集（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GitHub 2020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全域日志 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+ Top300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仓库日志 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+ OpenDigger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867280" y="4297320"/>
            <a:ext cx="42672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指标）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167355" y="6305760"/>
            <a:ext cx="1856740" cy="16129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pPr algn="l"/>
            <a:r>
              <a:rPr lang="en-US" altLang="zh-CN" sz="10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The fleeting years</a:t>
            </a:r>
            <a:r>
              <a:rPr lang="en-US" sz="10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/Luyishan</a:t>
            </a:r>
            <a:endParaRPr lang="en-US" altLang="zh-CN" sz="1050" b="0" i="0" u="none" strike="noStrike">
              <a:solidFill>
                <a:srgbClr val="857262"/>
              </a:solidFill>
              <a:effectLst/>
              <a:uFillTx/>
              <a:latin typeface="&quot;Noto Sans SC&quot;, sans-serif"/>
              <a:ea typeface="&quot;Noto Sans SC&quot;, sans-serif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任意多边形 24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5" name="任意多边形 24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6" name="任意多边形 245"/>
          <p:cNvSpPr/>
          <p:nvPr/>
        </p:nvSpPr>
        <p:spPr>
          <a:xfrm>
            <a:off x="-360" y="0"/>
            <a:ext cx="2095920" cy="2095560"/>
          </a:xfrm>
          <a:custGeom>
            <a:avLst/>
            <a:gdLst/>
            <a:ahLst/>
            <a:cxnLst/>
            <a:rect l="0" t="0" r="r" b="b"/>
            <a:pathLst>
              <a:path w="5822" h="5821">
                <a:moveTo>
                  <a:pt x="5822" y="1852"/>
                </a:moveTo>
                <a:cubicBezTo>
                  <a:pt x="5822" y="1917"/>
                  <a:pt x="5821" y="1981"/>
                  <a:pt x="5818" y="2046"/>
                </a:cubicBezTo>
                <a:cubicBezTo>
                  <a:pt x="5814" y="2111"/>
                  <a:pt x="5810" y="2176"/>
                  <a:pt x="5803" y="2241"/>
                </a:cubicBezTo>
                <a:cubicBezTo>
                  <a:pt x="5797" y="2305"/>
                  <a:pt x="5789" y="2370"/>
                  <a:pt x="5779" y="2434"/>
                </a:cubicBezTo>
                <a:cubicBezTo>
                  <a:pt x="5770" y="2498"/>
                  <a:pt x="5759" y="2562"/>
                  <a:pt x="5746" y="2626"/>
                </a:cubicBezTo>
                <a:cubicBezTo>
                  <a:pt x="5733" y="2690"/>
                  <a:pt x="5719" y="2753"/>
                  <a:pt x="5703" y="2816"/>
                </a:cubicBezTo>
                <a:cubicBezTo>
                  <a:pt x="5688" y="2879"/>
                  <a:pt x="5670" y="2942"/>
                  <a:pt x="5651" y="3005"/>
                </a:cubicBezTo>
                <a:cubicBezTo>
                  <a:pt x="5633" y="3067"/>
                  <a:pt x="5612" y="3128"/>
                  <a:pt x="5590" y="3190"/>
                </a:cubicBezTo>
                <a:cubicBezTo>
                  <a:pt x="5568" y="3251"/>
                  <a:pt x="5545" y="3311"/>
                  <a:pt x="5520" y="3371"/>
                </a:cubicBezTo>
                <a:cubicBezTo>
                  <a:pt x="5495" y="3431"/>
                  <a:pt x="5469" y="3491"/>
                  <a:pt x="5441" y="3549"/>
                </a:cubicBezTo>
                <a:cubicBezTo>
                  <a:pt x="5414" y="3608"/>
                  <a:pt x="5384" y="3666"/>
                  <a:pt x="5354" y="3723"/>
                </a:cubicBezTo>
                <a:cubicBezTo>
                  <a:pt x="5323" y="3781"/>
                  <a:pt x="5291" y="3837"/>
                  <a:pt x="5258" y="3893"/>
                </a:cubicBezTo>
                <a:cubicBezTo>
                  <a:pt x="5224" y="3949"/>
                  <a:pt x="5190" y="4003"/>
                  <a:pt x="5153" y="4058"/>
                </a:cubicBezTo>
                <a:cubicBezTo>
                  <a:pt x="5117" y="4112"/>
                  <a:pt x="5080" y="4165"/>
                  <a:pt x="5041" y="4217"/>
                </a:cubicBezTo>
                <a:cubicBezTo>
                  <a:pt x="5003" y="4269"/>
                  <a:pt x="4963" y="4320"/>
                  <a:pt x="4921" y="4370"/>
                </a:cubicBezTo>
                <a:cubicBezTo>
                  <a:pt x="4880" y="4421"/>
                  <a:pt x="4838" y="4470"/>
                  <a:pt x="4794" y="4518"/>
                </a:cubicBezTo>
                <a:cubicBezTo>
                  <a:pt x="4751" y="4566"/>
                  <a:pt x="4706" y="4613"/>
                  <a:pt x="4660" y="4659"/>
                </a:cubicBezTo>
                <a:cubicBezTo>
                  <a:pt x="4614" y="4705"/>
                  <a:pt x="4567" y="4750"/>
                  <a:pt x="4519" y="4793"/>
                </a:cubicBezTo>
                <a:cubicBezTo>
                  <a:pt x="4471" y="4837"/>
                  <a:pt x="4422" y="4879"/>
                  <a:pt x="4371" y="4920"/>
                </a:cubicBezTo>
                <a:cubicBezTo>
                  <a:pt x="4321" y="4962"/>
                  <a:pt x="4270" y="5002"/>
                  <a:pt x="4218" y="5040"/>
                </a:cubicBezTo>
                <a:cubicBezTo>
                  <a:pt x="4166" y="5079"/>
                  <a:pt x="4113" y="5116"/>
                  <a:pt x="4059" y="5152"/>
                </a:cubicBezTo>
                <a:cubicBezTo>
                  <a:pt x="4004" y="5189"/>
                  <a:pt x="3950" y="5223"/>
                  <a:pt x="3894" y="5257"/>
                </a:cubicBezTo>
                <a:cubicBezTo>
                  <a:pt x="3838" y="5290"/>
                  <a:pt x="3782" y="5322"/>
                  <a:pt x="3724" y="5353"/>
                </a:cubicBezTo>
                <a:cubicBezTo>
                  <a:pt x="3667" y="5383"/>
                  <a:pt x="3609" y="5413"/>
                  <a:pt x="3550" y="5440"/>
                </a:cubicBezTo>
                <a:cubicBezTo>
                  <a:pt x="3492" y="5468"/>
                  <a:pt x="3432" y="5494"/>
                  <a:pt x="3372" y="5519"/>
                </a:cubicBezTo>
                <a:cubicBezTo>
                  <a:pt x="3312" y="5544"/>
                  <a:pt x="3252" y="5567"/>
                  <a:pt x="3191" y="5589"/>
                </a:cubicBezTo>
                <a:cubicBezTo>
                  <a:pt x="3129" y="5611"/>
                  <a:pt x="3068" y="5632"/>
                  <a:pt x="3006" y="5650"/>
                </a:cubicBezTo>
                <a:cubicBezTo>
                  <a:pt x="2943" y="5669"/>
                  <a:pt x="2880" y="5687"/>
                  <a:pt x="2817" y="5702"/>
                </a:cubicBezTo>
                <a:cubicBezTo>
                  <a:pt x="2754" y="5718"/>
                  <a:pt x="2691" y="5732"/>
                  <a:pt x="2627" y="5745"/>
                </a:cubicBezTo>
                <a:cubicBezTo>
                  <a:pt x="2563" y="5758"/>
                  <a:pt x="2499" y="5769"/>
                  <a:pt x="2435" y="5778"/>
                </a:cubicBezTo>
                <a:cubicBezTo>
                  <a:pt x="2371" y="5788"/>
                  <a:pt x="2306" y="5796"/>
                  <a:pt x="2242" y="5802"/>
                </a:cubicBezTo>
                <a:cubicBezTo>
                  <a:pt x="2177" y="5809"/>
                  <a:pt x="2112" y="5813"/>
                  <a:pt x="2047" y="5817"/>
                </a:cubicBezTo>
                <a:cubicBezTo>
                  <a:pt x="1982" y="5820"/>
                  <a:pt x="1918" y="5821"/>
                  <a:pt x="1853" y="5821"/>
                </a:cubicBezTo>
                <a:cubicBezTo>
                  <a:pt x="1788" y="5821"/>
                  <a:pt x="1723" y="5820"/>
                  <a:pt x="1658" y="5817"/>
                </a:cubicBezTo>
                <a:cubicBezTo>
                  <a:pt x="1593" y="5813"/>
                  <a:pt x="1528" y="5809"/>
                  <a:pt x="1464" y="5802"/>
                </a:cubicBezTo>
                <a:cubicBezTo>
                  <a:pt x="1399" y="5796"/>
                  <a:pt x="1334" y="5788"/>
                  <a:pt x="1270" y="5778"/>
                </a:cubicBezTo>
                <a:cubicBezTo>
                  <a:pt x="1206" y="5769"/>
                  <a:pt x="1142" y="5758"/>
                  <a:pt x="1078" y="5745"/>
                </a:cubicBezTo>
                <a:cubicBezTo>
                  <a:pt x="1015" y="5732"/>
                  <a:pt x="951" y="5718"/>
                  <a:pt x="888" y="5702"/>
                </a:cubicBezTo>
                <a:cubicBezTo>
                  <a:pt x="825" y="5687"/>
                  <a:pt x="763" y="5669"/>
                  <a:pt x="701" y="5650"/>
                </a:cubicBezTo>
                <a:cubicBezTo>
                  <a:pt x="638" y="5632"/>
                  <a:pt x="577" y="5611"/>
                  <a:pt x="516" y="5589"/>
                </a:cubicBezTo>
                <a:cubicBezTo>
                  <a:pt x="454" y="5567"/>
                  <a:pt x="394" y="5544"/>
                  <a:pt x="334" y="5519"/>
                </a:cubicBezTo>
                <a:cubicBezTo>
                  <a:pt x="274" y="5494"/>
                  <a:pt x="214" y="5468"/>
                  <a:pt x="156" y="5440"/>
                </a:cubicBezTo>
                <a:cubicBezTo>
                  <a:pt x="103" y="5416"/>
                  <a:pt x="52" y="5390"/>
                  <a:pt x="0" y="5363"/>
                </a:cubicBezTo>
                <a:lnTo>
                  <a:pt x="1" y="0"/>
                </a:lnTo>
                <a:lnTo>
                  <a:pt x="5364" y="0"/>
                </a:lnTo>
                <a:cubicBezTo>
                  <a:pt x="5391" y="51"/>
                  <a:pt x="5417" y="102"/>
                  <a:pt x="5441" y="155"/>
                </a:cubicBezTo>
                <a:cubicBezTo>
                  <a:pt x="5469" y="213"/>
                  <a:pt x="5495" y="273"/>
                  <a:pt x="5520" y="333"/>
                </a:cubicBezTo>
                <a:cubicBezTo>
                  <a:pt x="5545" y="393"/>
                  <a:pt x="5568" y="453"/>
                  <a:pt x="5590" y="515"/>
                </a:cubicBezTo>
                <a:cubicBezTo>
                  <a:pt x="5612" y="576"/>
                  <a:pt x="5633" y="637"/>
                  <a:pt x="5651" y="700"/>
                </a:cubicBezTo>
                <a:cubicBezTo>
                  <a:pt x="5670" y="762"/>
                  <a:pt x="5688" y="824"/>
                  <a:pt x="5703" y="887"/>
                </a:cubicBezTo>
                <a:cubicBezTo>
                  <a:pt x="5719" y="950"/>
                  <a:pt x="5733" y="1014"/>
                  <a:pt x="5746" y="1077"/>
                </a:cubicBezTo>
                <a:cubicBezTo>
                  <a:pt x="5759" y="1141"/>
                  <a:pt x="5770" y="1205"/>
                  <a:pt x="5779" y="1269"/>
                </a:cubicBezTo>
                <a:cubicBezTo>
                  <a:pt x="5789" y="1333"/>
                  <a:pt x="5797" y="1398"/>
                  <a:pt x="5803" y="1463"/>
                </a:cubicBezTo>
                <a:cubicBezTo>
                  <a:pt x="5810" y="1527"/>
                  <a:pt x="5814" y="1592"/>
                  <a:pt x="5818" y="1657"/>
                </a:cubicBezTo>
                <a:cubicBezTo>
                  <a:pt x="5821" y="1722"/>
                  <a:pt x="5822" y="1787"/>
                  <a:pt x="5822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7" name="任意多边形 246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8" name="任意多边形 247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9" name="文本框 248"/>
          <p:cNvSpPr txBox="1"/>
          <p:nvPr/>
        </p:nvSpPr>
        <p:spPr>
          <a:xfrm>
            <a:off x="609480" y="700920"/>
            <a:ext cx="3470148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AI Agent</a:t>
            </a:r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协同设计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0" name="任意多边形 249"/>
          <p:cNvSpPr/>
          <p:nvPr/>
        </p:nvSpPr>
        <p:spPr>
          <a:xfrm>
            <a:off x="614160" y="2190600"/>
            <a:ext cx="3448440" cy="3519720"/>
          </a:xfrm>
          <a:custGeom>
            <a:avLst/>
            <a:gdLst/>
            <a:ahLst/>
            <a:cxnLst/>
            <a:rect l="0" t="0" r="r" b="b"/>
            <a:pathLst>
              <a:path w="9579" h="9777">
                <a:moveTo>
                  <a:pt x="0" y="9367"/>
                </a:moveTo>
                <a:lnTo>
                  <a:pt x="0" y="317"/>
                </a:lnTo>
                <a:cubicBezTo>
                  <a:pt x="0" y="297"/>
                  <a:pt x="3" y="276"/>
                  <a:pt x="8" y="255"/>
                </a:cubicBezTo>
                <a:cubicBezTo>
                  <a:pt x="13" y="235"/>
                  <a:pt x="21" y="215"/>
                  <a:pt x="31" y="196"/>
                </a:cubicBezTo>
                <a:cubicBezTo>
                  <a:pt x="42" y="177"/>
                  <a:pt x="54" y="158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8"/>
                  <a:pt x="160" y="65"/>
                  <a:pt x="182" y="53"/>
                </a:cubicBezTo>
                <a:cubicBezTo>
                  <a:pt x="205" y="42"/>
                  <a:pt x="228" y="32"/>
                  <a:pt x="253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3" y="0"/>
                  <a:pt x="410" y="0"/>
                </a:cubicBezTo>
                <a:lnTo>
                  <a:pt x="9169" y="0"/>
                </a:lnTo>
                <a:cubicBezTo>
                  <a:pt x="9196" y="0"/>
                  <a:pt x="9222" y="2"/>
                  <a:pt x="9249" y="6"/>
                </a:cubicBezTo>
                <a:cubicBezTo>
                  <a:pt x="9275" y="10"/>
                  <a:pt x="9301" y="16"/>
                  <a:pt x="9326" y="24"/>
                </a:cubicBezTo>
                <a:cubicBezTo>
                  <a:pt x="9351" y="32"/>
                  <a:pt x="9374" y="42"/>
                  <a:pt x="9397" y="53"/>
                </a:cubicBezTo>
                <a:cubicBezTo>
                  <a:pt x="9419" y="65"/>
                  <a:pt x="9440" y="78"/>
                  <a:pt x="9459" y="93"/>
                </a:cubicBezTo>
                <a:cubicBezTo>
                  <a:pt x="9478" y="108"/>
                  <a:pt x="9495" y="124"/>
                  <a:pt x="9510" y="141"/>
                </a:cubicBezTo>
                <a:cubicBezTo>
                  <a:pt x="9525" y="158"/>
                  <a:pt x="9537" y="177"/>
                  <a:pt x="9548" y="196"/>
                </a:cubicBezTo>
                <a:cubicBezTo>
                  <a:pt x="9558" y="215"/>
                  <a:pt x="9566" y="235"/>
                  <a:pt x="9571" y="255"/>
                </a:cubicBezTo>
                <a:cubicBezTo>
                  <a:pt x="9576" y="276"/>
                  <a:pt x="9579" y="297"/>
                  <a:pt x="9579" y="317"/>
                </a:cubicBezTo>
                <a:lnTo>
                  <a:pt x="9579" y="9367"/>
                </a:lnTo>
                <a:cubicBezTo>
                  <a:pt x="9579" y="9394"/>
                  <a:pt x="9576" y="9421"/>
                  <a:pt x="9571" y="9447"/>
                </a:cubicBezTo>
                <a:cubicBezTo>
                  <a:pt x="9566" y="9474"/>
                  <a:pt x="9558" y="9499"/>
                  <a:pt x="9548" y="9524"/>
                </a:cubicBezTo>
                <a:cubicBezTo>
                  <a:pt x="9537" y="9549"/>
                  <a:pt x="9525" y="9573"/>
                  <a:pt x="9510" y="9595"/>
                </a:cubicBezTo>
                <a:cubicBezTo>
                  <a:pt x="9495" y="9617"/>
                  <a:pt x="9478" y="9638"/>
                  <a:pt x="9459" y="9657"/>
                </a:cubicBezTo>
                <a:cubicBezTo>
                  <a:pt x="9440" y="9676"/>
                  <a:pt x="9419" y="9693"/>
                  <a:pt x="9397" y="9708"/>
                </a:cubicBezTo>
                <a:cubicBezTo>
                  <a:pt x="9374" y="9723"/>
                  <a:pt x="9351" y="9736"/>
                  <a:pt x="9326" y="9746"/>
                </a:cubicBezTo>
                <a:cubicBezTo>
                  <a:pt x="9301" y="9756"/>
                  <a:pt x="9275" y="9764"/>
                  <a:pt x="9249" y="9769"/>
                </a:cubicBezTo>
                <a:cubicBezTo>
                  <a:pt x="9222" y="9775"/>
                  <a:pt x="9196" y="9777"/>
                  <a:pt x="9169" y="9777"/>
                </a:cubicBezTo>
                <a:lnTo>
                  <a:pt x="410" y="9777"/>
                </a:lnTo>
                <a:cubicBezTo>
                  <a:pt x="383" y="9777"/>
                  <a:pt x="357" y="9775"/>
                  <a:pt x="330" y="9769"/>
                </a:cubicBezTo>
                <a:cubicBezTo>
                  <a:pt x="304" y="9764"/>
                  <a:pt x="278" y="9756"/>
                  <a:pt x="253" y="9746"/>
                </a:cubicBezTo>
                <a:cubicBezTo>
                  <a:pt x="228" y="9736"/>
                  <a:pt x="205" y="9723"/>
                  <a:pt x="182" y="9708"/>
                </a:cubicBezTo>
                <a:cubicBezTo>
                  <a:pt x="160" y="9693"/>
                  <a:pt x="139" y="9676"/>
                  <a:pt x="120" y="9657"/>
                </a:cubicBezTo>
                <a:cubicBezTo>
                  <a:pt x="101" y="9638"/>
                  <a:pt x="84" y="9617"/>
                  <a:pt x="69" y="9595"/>
                </a:cubicBezTo>
                <a:cubicBezTo>
                  <a:pt x="54" y="9573"/>
                  <a:pt x="42" y="9549"/>
                  <a:pt x="31" y="9524"/>
                </a:cubicBezTo>
                <a:cubicBezTo>
                  <a:pt x="21" y="9499"/>
                  <a:pt x="13" y="9474"/>
                  <a:pt x="8" y="9447"/>
                </a:cubicBezTo>
                <a:cubicBezTo>
                  <a:pt x="3" y="9421"/>
                  <a:pt x="0" y="9394"/>
                  <a:pt x="0" y="936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1" name="任意多边形 250"/>
          <p:cNvSpPr/>
          <p:nvPr/>
        </p:nvSpPr>
        <p:spPr>
          <a:xfrm>
            <a:off x="625680" y="2228760"/>
            <a:ext cx="3425400" cy="71640"/>
          </a:xfrm>
          <a:custGeom>
            <a:avLst/>
            <a:gdLst/>
            <a:ahLst/>
            <a:cxnLst/>
            <a:rect l="0" t="0" r="r" b="b"/>
            <a:pathLst>
              <a:path w="9515" h="199">
                <a:moveTo>
                  <a:pt x="9509" y="199"/>
                </a:moveTo>
                <a:lnTo>
                  <a:pt x="6" y="199"/>
                </a:lnTo>
                <a:lnTo>
                  <a:pt x="0" y="149"/>
                </a:lnTo>
                <a:cubicBezTo>
                  <a:pt x="3" y="143"/>
                  <a:pt x="7" y="137"/>
                  <a:pt x="12" y="131"/>
                </a:cubicBezTo>
                <a:cubicBezTo>
                  <a:pt x="32" y="105"/>
                  <a:pt x="60" y="83"/>
                  <a:pt x="98" y="63"/>
                </a:cubicBezTo>
                <a:cubicBezTo>
                  <a:pt x="135" y="42"/>
                  <a:pt x="178" y="27"/>
                  <a:pt x="226" y="16"/>
                </a:cubicBezTo>
                <a:cubicBezTo>
                  <a:pt x="275" y="5"/>
                  <a:pt x="326" y="0"/>
                  <a:pt x="378" y="0"/>
                </a:cubicBezTo>
                <a:lnTo>
                  <a:pt x="9137" y="0"/>
                </a:lnTo>
                <a:cubicBezTo>
                  <a:pt x="9190" y="0"/>
                  <a:pt x="9240" y="5"/>
                  <a:pt x="9289" y="16"/>
                </a:cubicBezTo>
                <a:cubicBezTo>
                  <a:pt x="9337" y="27"/>
                  <a:pt x="9380" y="42"/>
                  <a:pt x="9418" y="63"/>
                </a:cubicBezTo>
                <a:cubicBezTo>
                  <a:pt x="9455" y="83"/>
                  <a:pt x="9483" y="105"/>
                  <a:pt x="9504" y="131"/>
                </a:cubicBezTo>
                <a:cubicBezTo>
                  <a:pt x="9508" y="137"/>
                  <a:pt x="9512" y="143"/>
                  <a:pt x="9515" y="149"/>
                </a:cubicBezTo>
                <a:lnTo>
                  <a:pt x="9509" y="19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2" name="任意多边形 251"/>
          <p:cNvSpPr/>
          <p:nvPr/>
        </p:nvSpPr>
        <p:spPr>
          <a:xfrm>
            <a:off x="660960" y="5634000"/>
            <a:ext cx="3355200" cy="71640"/>
          </a:xfrm>
          <a:custGeom>
            <a:avLst/>
            <a:gdLst/>
            <a:ahLst/>
            <a:cxnLst/>
            <a:rect l="0" t="0" r="r" b="b"/>
            <a:pathLst>
              <a:path w="9320" h="199">
                <a:moveTo>
                  <a:pt x="82" y="0"/>
                </a:moveTo>
                <a:lnTo>
                  <a:pt x="9237" y="0"/>
                </a:lnTo>
                <a:lnTo>
                  <a:pt x="9320" y="82"/>
                </a:lnTo>
                <a:cubicBezTo>
                  <a:pt x="9282" y="120"/>
                  <a:pt x="9239" y="149"/>
                  <a:pt x="9191" y="169"/>
                </a:cubicBezTo>
                <a:cubicBezTo>
                  <a:pt x="9142" y="189"/>
                  <a:pt x="9092" y="199"/>
                  <a:pt x="9039" y="199"/>
                </a:cubicBezTo>
                <a:lnTo>
                  <a:pt x="280" y="199"/>
                </a:lnTo>
                <a:cubicBezTo>
                  <a:pt x="228" y="199"/>
                  <a:pt x="177" y="189"/>
                  <a:pt x="128" y="169"/>
                </a:cubicBezTo>
                <a:cubicBezTo>
                  <a:pt x="80" y="149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3" name="任意多边形 252"/>
          <p:cNvSpPr/>
          <p:nvPr/>
        </p:nvSpPr>
        <p:spPr>
          <a:xfrm>
            <a:off x="3985920" y="2281680"/>
            <a:ext cx="72000" cy="3382560"/>
          </a:xfrm>
          <a:custGeom>
            <a:avLst/>
            <a:gdLst/>
            <a:ahLst/>
            <a:cxnLst/>
            <a:rect l="0" t="0" r="r" b="b"/>
            <a:pathLst>
              <a:path w="200" h="9396">
                <a:moveTo>
                  <a:pt x="0" y="9315"/>
                </a:moveTo>
                <a:lnTo>
                  <a:pt x="0" y="1438"/>
                </a:lnTo>
                <a:lnTo>
                  <a:pt x="181" y="0"/>
                </a:lnTo>
                <a:cubicBezTo>
                  <a:pt x="194" y="21"/>
                  <a:pt x="200" y="42"/>
                  <a:pt x="200" y="64"/>
                </a:cubicBezTo>
                <a:lnTo>
                  <a:pt x="200" y="9114"/>
                </a:lnTo>
                <a:cubicBezTo>
                  <a:pt x="200" y="9167"/>
                  <a:pt x="190" y="9217"/>
                  <a:pt x="170" y="9266"/>
                </a:cubicBezTo>
                <a:cubicBezTo>
                  <a:pt x="149" y="9315"/>
                  <a:pt x="121" y="9358"/>
                  <a:pt x="83" y="9395"/>
                </a:cubicBezTo>
                <a:cubicBezTo>
                  <a:pt x="82" y="9395"/>
                  <a:pt x="82" y="9396"/>
                  <a:pt x="81" y="9396"/>
                </a:cubicBezTo>
                <a:lnTo>
                  <a:pt x="0" y="9315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4" name="任意多边形 253"/>
          <p:cNvSpPr/>
          <p:nvPr/>
        </p:nvSpPr>
        <p:spPr>
          <a:xfrm>
            <a:off x="618840" y="2281680"/>
            <a:ext cx="72000" cy="3382560"/>
          </a:xfrm>
          <a:custGeom>
            <a:avLst/>
            <a:gdLst/>
            <a:ahLst/>
            <a:cxnLst/>
            <a:rect l="0" t="0" r="r" b="b"/>
            <a:pathLst>
              <a:path w="200" h="9396">
                <a:moveTo>
                  <a:pt x="200" y="1438"/>
                </a:moveTo>
                <a:lnTo>
                  <a:pt x="200" y="9315"/>
                </a:lnTo>
                <a:lnTo>
                  <a:pt x="118" y="9396"/>
                </a:lnTo>
                <a:cubicBezTo>
                  <a:pt x="117" y="9396"/>
                  <a:pt x="117" y="9395"/>
                  <a:pt x="117" y="9395"/>
                </a:cubicBezTo>
                <a:cubicBezTo>
                  <a:pt x="79" y="9358"/>
                  <a:pt x="51" y="9315"/>
                  <a:pt x="31" y="9266"/>
                </a:cubicBezTo>
                <a:cubicBezTo>
                  <a:pt x="10" y="9217"/>
                  <a:pt x="0" y="9167"/>
                  <a:pt x="0" y="9114"/>
                </a:cubicBezTo>
                <a:lnTo>
                  <a:pt x="0" y="64"/>
                </a:lnTo>
                <a:cubicBezTo>
                  <a:pt x="0" y="42"/>
                  <a:pt x="7" y="21"/>
                  <a:pt x="19" y="0"/>
                </a:cubicBezTo>
                <a:lnTo>
                  <a:pt x="200" y="14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5" name="任意多边形 254"/>
          <p:cNvSpPr/>
          <p:nvPr/>
        </p:nvSpPr>
        <p:spPr>
          <a:xfrm>
            <a:off x="847440" y="2504880"/>
            <a:ext cx="228960" cy="228960"/>
          </a:xfrm>
          <a:custGeom>
            <a:avLst/>
            <a:gdLst/>
            <a:ahLst/>
            <a:cxnLst/>
            <a:rect l="0" t="0" r="r" b="b"/>
            <a:pathLst>
              <a:path w="636" h="636">
                <a:moveTo>
                  <a:pt x="517" y="258"/>
                </a:moveTo>
                <a:cubicBezTo>
                  <a:pt x="517" y="315"/>
                  <a:pt x="498" y="369"/>
                  <a:pt x="467" y="411"/>
                </a:cubicBezTo>
                <a:lnTo>
                  <a:pt x="625" y="568"/>
                </a:lnTo>
                <a:cubicBezTo>
                  <a:pt x="640" y="584"/>
                  <a:pt x="640" y="609"/>
                  <a:pt x="625" y="625"/>
                </a:cubicBezTo>
                <a:cubicBezTo>
                  <a:pt x="609" y="640"/>
                  <a:pt x="584" y="640"/>
                  <a:pt x="568" y="625"/>
                </a:cubicBezTo>
                <a:lnTo>
                  <a:pt x="410" y="467"/>
                </a:lnTo>
                <a:cubicBezTo>
                  <a:pt x="368" y="499"/>
                  <a:pt x="315" y="517"/>
                  <a:pt x="258" y="517"/>
                </a:cubicBezTo>
                <a:cubicBezTo>
                  <a:pt x="116" y="517"/>
                  <a:pt x="0" y="402"/>
                  <a:pt x="0" y="258"/>
                </a:cubicBezTo>
                <a:cubicBezTo>
                  <a:pt x="0" y="116"/>
                  <a:pt x="116" y="0"/>
                  <a:pt x="258" y="0"/>
                </a:cubicBezTo>
                <a:cubicBezTo>
                  <a:pt x="401" y="0"/>
                  <a:pt x="517" y="116"/>
                  <a:pt x="517" y="258"/>
                </a:cubicBezTo>
                <a:moveTo>
                  <a:pt x="129" y="268"/>
                </a:moveTo>
                <a:lnTo>
                  <a:pt x="129" y="348"/>
                </a:lnTo>
                <a:cubicBezTo>
                  <a:pt x="129" y="365"/>
                  <a:pt x="143" y="378"/>
                  <a:pt x="159" y="378"/>
                </a:cubicBezTo>
                <a:cubicBezTo>
                  <a:pt x="176" y="378"/>
                  <a:pt x="189" y="365"/>
                  <a:pt x="189" y="348"/>
                </a:cubicBezTo>
                <a:lnTo>
                  <a:pt x="189" y="268"/>
                </a:lnTo>
                <a:cubicBezTo>
                  <a:pt x="189" y="251"/>
                  <a:pt x="176" y="238"/>
                  <a:pt x="159" y="238"/>
                </a:cubicBezTo>
                <a:cubicBezTo>
                  <a:pt x="143" y="238"/>
                  <a:pt x="129" y="251"/>
                  <a:pt x="129" y="268"/>
                </a:cubicBezTo>
                <a:moveTo>
                  <a:pt x="228" y="149"/>
                </a:moveTo>
                <a:lnTo>
                  <a:pt x="228" y="348"/>
                </a:lnTo>
                <a:cubicBezTo>
                  <a:pt x="228" y="365"/>
                  <a:pt x="242" y="378"/>
                  <a:pt x="258" y="378"/>
                </a:cubicBezTo>
                <a:cubicBezTo>
                  <a:pt x="275" y="378"/>
                  <a:pt x="288" y="365"/>
                  <a:pt x="288" y="348"/>
                </a:cubicBezTo>
                <a:lnTo>
                  <a:pt x="288" y="149"/>
                </a:lnTo>
                <a:cubicBezTo>
                  <a:pt x="288" y="132"/>
                  <a:pt x="275" y="119"/>
                  <a:pt x="258" y="119"/>
                </a:cubicBezTo>
                <a:cubicBezTo>
                  <a:pt x="242" y="119"/>
                  <a:pt x="228" y="132"/>
                  <a:pt x="228" y="149"/>
                </a:cubicBezTo>
                <a:moveTo>
                  <a:pt x="328" y="228"/>
                </a:moveTo>
                <a:lnTo>
                  <a:pt x="328" y="348"/>
                </a:lnTo>
                <a:cubicBezTo>
                  <a:pt x="328" y="365"/>
                  <a:pt x="341" y="378"/>
                  <a:pt x="357" y="378"/>
                </a:cubicBezTo>
                <a:cubicBezTo>
                  <a:pt x="374" y="378"/>
                  <a:pt x="387" y="365"/>
                  <a:pt x="387" y="348"/>
                </a:cubicBezTo>
                <a:lnTo>
                  <a:pt x="387" y="228"/>
                </a:lnTo>
                <a:cubicBezTo>
                  <a:pt x="387" y="212"/>
                  <a:pt x="374" y="198"/>
                  <a:pt x="357" y="198"/>
                </a:cubicBezTo>
                <a:cubicBezTo>
                  <a:pt x="341" y="198"/>
                  <a:pt x="328" y="212"/>
                  <a:pt x="328" y="228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6" name="文本框 255"/>
          <p:cNvSpPr txBox="1"/>
          <p:nvPr/>
        </p:nvSpPr>
        <p:spPr>
          <a:xfrm>
            <a:off x="609480" y="1688760"/>
            <a:ext cx="118300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多</a:t>
            </a:r>
            <a:r>
              <a:rPr lang="en-US" sz="135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Agent</a:t>
            </a:r>
            <a:r>
              <a:rPr lang="zh-CN" sz="135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分工：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7" name="文本框 256"/>
          <p:cNvSpPr txBox="1"/>
          <p:nvPr/>
        </p:nvSpPr>
        <p:spPr>
          <a:xfrm>
            <a:off x="1228680" y="2509200"/>
            <a:ext cx="155067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项目推荐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Agent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8" name="任意多边形 257"/>
          <p:cNvSpPr/>
          <p:nvPr/>
        </p:nvSpPr>
        <p:spPr>
          <a:xfrm>
            <a:off x="4376520" y="2190600"/>
            <a:ext cx="3439080" cy="3519720"/>
          </a:xfrm>
          <a:custGeom>
            <a:avLst/>
            <a:gdLst/>
            <a:ahLst/>
            <a:cxnLst/>
            <a:rect l="0" t="0" r="r" b="b"/>
            <a:pathLst>
              <a:path w="9553" h="9777">
                <a:moveTo>
                  <a:pt x="0" y="9367"/>
                </a:moveTo>
                <a:lnTo>
                  <a:pt x="0" y="317"/>
                </a:lnTo>
                <a:cubicBezTo>
                  <a:pt x="0" y="297"/>
                  <a:pt x="3" y="276"/>
                  <a:pt x="8" y="255"/>
                </a:cubicBezTo>
                <a:cubicBezTo>
                  <a:pt x="13" y="235"/>
                  <a:pt x="21" y="215"/>
                  <a:pt x="31" y="196"/>
                </a:cubicBezTo>
                <a:cubicBezTo>
                  <a:pt x="42" y="177"/>
                  <a:pt x="54" y="158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8"/>
                  <a:pt x="160" y="65"/>
                  <a:pt x="182" y="53"/>
                </a:cubicBezTo>
                <a:cubicBezTo>
                  <a:pt x="205" y="42"/>
                  <a:pt x="228" y="32"/>
                  <a:pt x="253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3" y="0"/>
                  <a:pt x="410" y="0"/>
                </a:cubicBezTo>
                <a:lnTo>
                  <a:pt x="9142" y="0"/>
                </a:lnTo>
                <a:cubicBezTo>
                  <a:pt x="9169" y="0"/>
                  <a:pt x="9196" y="2"/>
                  <a:pt x="9222" y="6"/>
                </a:cubicBezTo>
                <a:cubicBezTo>
                  <a:pt x="9249" y="10"/>
                  <a:pt x="9275" y="16"/>
                  <a:pt x="9299" y="24"/>
                </a:cubicBezTo>
                <a:cubicBezTo>
                  <a:pt x="9324" y="32"/>
                  <a:pt x="9348" y="42"/>
                  <a:pt x="9370" y="53"/>
                </a:cubicBezTo>
                <a:cubicBezTo>
                  <a:pt x="9393" y="65"/>
                  <a:pt x="9413" y="78"/>
                  <a:pt x="9432" y="93"/>
                </a:cubicBezTo>
                <a:cubicBezTo>
                  <a:pt x="9451" y="108"/>
                  <a:pt x="9468" y="124"/>
                  <a:pt x="9483" y="141"/>
                </a:cubicBezTo>
                <a:cubicBezTo>
                  <a:pt x="9498" y="158"/>
                  <a:pt x="9511" y="177"/>
                  <a:pt x="9521" y="196"/>
                </a:cubicBezTo>
                <a:cubicBezTo>
                  <a:pt x="9532" y="215"/>
                  <a:pt x="9539" y="235"/>
                  <a:pt x="9545" y="255"/>
                </a:cubicBezTo>
                <a:cubicBezTo>
                  <a:pt x="9550" y="276"/>
                  <a:pt x="9553" y="297"/>
                  <a:pt x="9553" y="317"/>
                </a:cubicBezTo>
                <a:lnTo>
                  <a:pt x="9553" y="9367"/>
                </a:lnTo>
                <a:cubicBezTo>
                  <a:pt x="9553" y="9394"/>
                  <a:pt x="9550" y="9421"/>
                  <a:pt x="9545" y="9447"/>
                </a:cubicBezTo>
                <a:cubicBezTo>
                  <a:pt x="9539" y="9474"/>
                  <a:pt x="9532" y="9499"/>
                  <a:pt x="9521" y="9524"/>
                </a:cubicBezTo>
                <a:cubicBezTo>
                  <a:pt x="9511" y="9549"/>
                  <a:pt x="9498" y="9573"/>
                  <a:pt x="9483" y="9595"/>
                </a:cubicBezTo>
                <a:cubicBezTo>
                  <a:pt x="9468" y="9617"/>
                  <a:pt x="9451" y="9638"/>
                  <a:pt x="9432" y="9657"/>
                </a:cubicBezTo>
                <a:cubicBezTo>
                  <a:pt x="9413" y="9676"/>
                  <a:pt x="9393" y="9693"/>
                  <a:pt x="9370" y="9708"/>
                </a:cubicBezTo>
                <a:cubicBezTo>
                  <a:pt x="9348" y="9723"/>
                  <a:pt x="9324" y="9736"/>
                  <a:pt x="9299" y="9746"/>
                </a:cubicBezTo>
                <a:cubicBezTo>
                  <a:pt x="9275" y="9756"/>
                  <a:pt x="9249" y="9764"/>
                  <a:pt x="9222" y="9769"/>
                </a:cubicBezTo>
                <a:cubicBezTo>
                  <a:pt x="9196" y="9775"/>
                  <a:pt x="9169" y="9777"/>
                  <a:pt x="9142" y="9777"/>
                </a:cubicBezTo>
                <a:lnTo>
                  <a:pt x="410" y="9777"/>
                </a:lnTo>
                <a:cubicBezTo>
                  <a:pt x="383" y="9777"/>
                  <a:pt x="357" y="9775"/>
                  <a:pt x="330" y="9769"/>
                </a:cubicBezTo>
                <a:cubicBezTo>
                  <a:pt x="304" y="9764"/>
                  <a:pt x="278" y="9756"/>
                  <a:pt x="253" y="9746"/>
                </a:cubicBezTo>
                <a:cubicBezTo>
                  <a:pt x="228" y="9736"/>
                  <a:pt x="205" y="9723"/>
                  <a:pt x="182" y="9708"/>
                </a:cubicBezTo>
                <a:cubicBezTo>
                  <a:pt x="160" y="9693"/>
                  <a:pt x="139" y="9676"/>
                  <a:pt x="120" y="9657"/>
                </a:cubicBezTo>
                <a:cubicBezTo>
                  <a:pt x="101" y="9638"/>
                  <a:pt x="84" y="9617"/>
                  <a:pt x="69" y="9595"/>
                </a:cubicBezTo>
                <a:cubicBezTo>
                  <a:pt x="54" y="9573"/>
                  <a:pt x="42" y="9549"/>
                  <a:pt x="31" y="9524"/>
                </a:cubicBezTo>
                <a:cubicBezTo>
                  <a:pt x="21" y="9499"/>
                  <a:pt x="13" y="9474"/>
                  <a:pt x="8" y="9447"/>
                </a:cubicBezTo>
                <a:cubicBezTo>
                  <a:pt x="3" y="9421"/>
                  <a:pt x="0" y="9394"/>
                  <a:pt x="0" y="936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9" name="任意多边形 258"/>
          <p:cNvSpPr/>
          <p:nvPr/>
        </p:nvSpPr>
        <p:spPr>
          <a:xfrm>
            <a:off x="4388040" y="2228760"/>
            <a:ext cx="3416040" cy="71640"/>
          </a:xfrm>
          <a:custGeom>
            <a:avLst/>
            <a:gdLst/>
            <a:ahLst/>
            <a:cxnLst/>
            <a:rect l="0" t="0" r="r" b="b"/>
            <a:pathLst>
              <a:path w="9489" h="199">
                <a:moveTo>
                  <a:pt x="9483" y="199"/>
                </a:moveTo>
                <a:lnTo>
                  <a:pt x="6" y="199"/>
                </a:lnTo>
                <a:lnTo>
                  <a:pt x="0" y="149"/>
                </a:lnTo>
                <a:cubicBezTo>
                  <a:pt x="3" y="143"/>
                  <a:pt x="7" y="137"/>
                  <a:pt x="12" y="131"/>
                </a:cubicBezTo>
                <a:cubicBezTo>
                  <a:pt x="32" y="105"/>
                  <a:pt x="60" y="83"/>
                  <a:pt x="98" y="63"/>
                </a:cubicBezTo>
                <a:cubicBezTo>
                  <a:pt x="135" y="42"/>
                  <a:pt x="178" y="27"/>
                  <a:pt x="226" y="16"/>
                </a:cubicBezTo>
                <a:cubicBezTo>
                  <a:pt x="275" y="5"/>
                  <a:pt x="326" y="0"/>
                  <a:pt x="378" y="0"/>
                </a:cubicBezTo>
                <a:lnTo>
                  <a:pt x="9110" y="0"/>
                </a:lnTo>
                <a:cubicBezTo>
                  <a:pt x="9163" y="0"/>
                  <a:pt x="9214" y="5"/>
                  <a:pt x="9262" y="16"/>
                </a:cubicBezTo>
                <a:cubicBezTo>
                  <a:pt x="9311" y="27"/>
                  <a:pt x="9354" y="42"/>
                  <a:pt x="9391" y="63"/>
                </a:cubicBezTo>
                <a:cubicBezTo>
                  <a:pt x="9428" y="83"/>
                  <a:pt x="9457" y="105"/>
                  <a:pt x="9477" y="131"/>
                </a:cubicBezTo>
                <a:cubicBezTo>
                  <a:pt x="9482" y="137"/>
                  <a:pt x="9485" y="143"/>
                  <a:pt x="9489" y="149"/>
                </a:cubicBezTo>
                <a:lnTo>
                  <a:pt x="9483" y="199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0" name="任意多边形 259"/>
          <p:cNvSpPr/>
          <p:nvPr/>
        </p:nvSpPr>
        <p:spPr>
          <a:xfrm>
            <a:off x="4423320" y="5634000"/>
            <a:ext cx="3345480" cy="71640"/>
          </a:xfrm>
          <a:custGeom>
            <a:avLst/>
            <a:gdLst/>
            <a:ahLst/>
            <a:cxnLst/>
            <a:rect l="0" t="0" r="r" b="b"/>
            <a:pathLst>
              <a:path w="9293" h="199">
                <a:moveTo>
                  <a:pt x="82" y="0"/>
                </a:moveTo>
                <a:lnTo>
                  <a:pt x="9211" y="0"/>
                </a:lnTo>
                <a:lnTo>
                  <a:pt x="9293" y="82"/>
                </a:lnTo>
                <a:cubicBezTo>
                  <a:pt x="9256" y="120"/>
                  <a:pt x="9213" y="149"/>
                  <a:pt x="9164" y="169"/>
                </a:cubicBezTo>
                <a:cubicBezTo>
                  <a:pt x="9116" y="189"/>
                  <a:pt x="9065" y="199"/>
                  <a:pt x="9012" y="199"/>
                </a:cubicBezTo>
                <a:lnTo>
                  <a:pt x="280" y="199"/>
                </a:lnTo>
                <a:cubicBezTo>
                  <a:pt x="228" y="199"/>
                  <a:pt x="177" y="189"/>
                  <a:pt x="128" y="169"/>
                </a:cubicBezTo>
                <a:cubicBezTo>
                  <a:pt x="80" y="149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1" name="任意多边形 260"/>
          <p:cNvSpPr/>
          <p:nvPr/>
        </p:nvSpPr>
        <p:spPr>
          <a:xfrm>
            <a:off x="7738920" y="2281680"/>
            <a:ext cx="71640" cy="3382560"/>
          </a:xfrm>
          <a:custGeom>
            <a:avLst/>
            <a:gdLst/>
            <a:ahLst/>
            <a:cxnLst/>
            <a:rect l="0" t="0" r="r" b="b"/>
            <a:pathLst>
              <a:path w="199" h="9396">
                <a:moveTo>
                  <a:pt x="0" y="9315"/>
                </a:moveTo>
                <a:lnTo>
                  <a:pt x="0" y="1438"/>
                </a:lnTo>
                <a:lnTo>
                  <a:pt x="180" y="0"/>
                </a:lnTo>
                <a:cubicBezTo>
                  <a:pt x="193" y="21"/>
                  <a:pt x="199" y="42"/>
                  <a:pt x="199" y="64"/>
                </a:cubicBezTo>
                <a:lnTo>
                  <a:pt x="199" y="9114"/>
                </a:lnTo>
                <a:cubicBezTo>
                  <a:pt x="199" y="9167"/>
                  <a:pt x="189" y="9217"/>
                  <a:pt x="168" y="9266"/>
                </a:cubicBezTo>
                <a:cubicBezTo>
                  <a:pt x="148" y="9315"/>
                  <a:pt x="119" y="9358"/>
                  <a:pt x="82" y="9395"/>
                </a:cubicBezTo>
                <a:lnTo>
                  <a:pt x="81" y="9396"/>
                </a:lnTo>
                <a:lnTo>
                  <a:pt x="0" y="9315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2" name="任意多边形 261"/>
          <p:cNvSpPr/>
          <p:nvPr/>
        </p:nvSpPr>
        <p:spPr>
          <a:xfrm>
            <a:off x="4381200" y="2281680"/>
            <a:ext cx="72000" cy="3382560"/>
          </a:xfrm>
          <a:custGeom>
            <a:avLst/>
            <a:gdLst/>
            <a:ahLst/>
            <a:cxnLst/>
            <a:rect l="0" t="0" r="r" b="b"/>
            <a:pathLst>
              <a:path w="200" h="9396">
                <a:moveTo>
                  <a:pt x="200" y="1438"/>
                </a:moveTo>
                <a:lnTo>
                  <a:pt x="200" y="9315"/>
                </a:lnTo>
                <a:lnTo>
                  <a:pt x="119" y="9396"/>
                </a:lnTo>
                <a:cubicBezTo>
                  <a:pt x="118" y="9396"/>
                  <a:pt x="118" y="9395"/>
                  <a:pt x="118" y="9395"/>
                </a:cubicBezTo>
                <a:cubicBezTo>
                  <a:pt x="80" y="9358"/>
                  <a:pt x="52" y="9315"/>
                  <a:pt x="32" y="9266"/>
                </a:cubicBezTo>
                <a:cubicBezTo>
                  <a:pt x="11" y="9217"/>
                  <a:pt x="0" y="9167"/>
                  <a:pt x="0" y="9114"/>
                </a:cubicBezTo>
                <a:lnTo>
                  <a:pt x="0" y="64"/>
                </a:lnTo>
                <a:cubicBezTo>
                  <a:pt x="0" y="42"/>
                  <a:pt x="8" y="21"/>
                  <a:pt x="20" y="0"/>
                </a:cubicBezTo>
                <a:lnTo>
                  <a:pt x="200" y="14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3" name="任意多边形 262"/>
          <p:cNvSpPr/>
          <p:nvPr/>
        </p:nvSpPr>
        <p:spPr>
          <a:xfrm>
            <a:off x="4609800" y="2504880"/>
            <a:ext cx="229320" cy="229320"/>
          </a:xfrm>
          <a:custGeom>
            <a:avLst/>
            <a:gdLst/>
            <a:ahLst/>
            <a:cxnLst/>
            <a:rect l="0" t="0" r="r" b="b"/>
            <a:pathLst>
              <a:path w="637" h="637">
                <a:moveTo>
                  <a:pt x="637" y="119"/>
                </a:moveTo>
                <a:cubicBezTo>
                  <a:pt x="637" y="182"/>
                  <a:pt x="564" y="275"/>
                  <a:pt x="532" y="312"/>
                </a:cubicBezTo>
                <a:cubicBezTo>
                  <a:pt x="528" y="318"/>
                  <a:pt x="521" y="320"/>
                  <a:pt x="514" y="319"/>
                </a:cubicBezTo>
                <a:lnTo>
                  <a:pt x="399" y="319"/>
                </a:lnTo>
                <a:cubicBezTo>
                  <a:pt x="377" y="319"/>
                  <a:pt x="360" y="336"/>
                  <a:pt x="360" y="358"/>
                </a:cubicBezTo>
                <a:cubicBezTo>
                  <a:pt x="360" y="380"/>
                  <a:pt x="377" y="398"/>
                  <a:pt x="399" y="398"/>
                </a:cubicBezTo>
                <a:lnTo>
                  <a:pt x="518" y="398"/>
                </a:lnTo>
                <a:cubicBezTo>
                  <a:pt x="584" y="398"/>
                  <a:pt x="637" y="451"/>
                  <a:pt x="637" y="518"/>
                </a:cubicBezTo>
                <a:cubicBezTo>
                  <a:pt x="637" y="584"/>
                  <a:pt x="584" y="637"/>
                  <a:pt x="518" y="637"/>
                </a:cubicBezTo>
                <a:lnTo>
                  <a:pt x="174" y="637"/>
                </a:lnTo>
                <a:cubicBezTo>
                  <a:pt x="185" y="625"/>
                  <a:pt x="198" y="609"/>
                  <a:pt x="212" y="591"/>
                </a:cubicBezTo>
                <a:cubicBezTo>
                  <a:pt x="219" y="581"/>
                  <a:pt x="228" y="570"/>
                  <a:pt x="235" y="558"/>
                </a:cubicBezTo>
                <a:lnTo>
                  <a:pt x="518" y="558"/>
                </a:lnTo>
                <a:cubicBezTo>
                  <a:pt x="540" y="558"/>
                  <a:pt x="558" y="540"/>
                  <a:pt x="558" y="518"/>
                </a:cubicBezTo>
                <a:cubicBezTo>
                  <a:pt x="558" y="496"/>
                  <a:pt x="540" y="477"/>
                  <a:pt x="518" y="477"/>
                </a:cubicBezTo>
                <a:lnTo>
                  <a:pt x="399" y="477"/>
                </a:lnTo>
                <a:cubicBezTo>
                  <a:pt x="332" y="477"/>
                  <a:pt x="279" y="424"/>
                  <a:pt x="279" y="358"/>
                </a:cubicBezTo>
                <a:cubicBezTo>
                  <a:pt x="279" y="292"/>
                  <a:pt x="332" y="239"/>
                  <a:pt x="399" y="239"/>
                </a:cubicBezTo>
                <a:lnTo>
                  <a:pt x="449" y="239"/>
                </a:lnTo>
                <a:cubicBezTo>
                  <a:pt x="423" y="200"/>
                  <a:pt x="399" y="154"/>
                  <a:pt x="399" y="119"/>
                </a:cubicBezTo>
                <a:cubicBezTo>
                  <a:pt x="399" y="53"/>
                  <a:pt x="453" y="0"/>
                  <a:pt x="518" y="0"/>
                </a:cubicBezTo>
                <a:cubicBezTo>
                  <a:pt x="584" y="0"/>
                  <a:pt x="637" y="53"/>
                  <a:pt x="637" y="119"/>
                </a:cubicBezTo>
                <a:moveTo>
                  <a:pt x="147" y="609"/>
                </a:moveTo>
                <a:cubicBezTo>
                  <a:pt x="142" y="614"/>
                  <a:pt x="138" y="619"/>
                  <a:pt x="134" y="623"/>
                </a:cubicBezTo>
                <a:lnTo>
                  <a:pt x="132" y="625"/>
                </a:lnTo>
                <a:cubicBezTo>
                  <a:pt x="124" y="631"/>
                  <a:pt x="113" y="630"/>
                  <a:pt x="107" y="623"/>
                </a:cubicBezTo>
                <a:cubicBezTo>
                  <a:pt x="75" y="589"/>
                  <a:pt x="0" y="501"/>
                  <a:pt x="0" y="438"/>
                </a:cubicBezTo>
                <a:cubicBezTo>
                  <a:pt x="0" y="372"/>
                  <a:pt x="55" y="319"/>
                  <a:pt x="120" y="319"/>
                </a:cubicBezTo>
                <a:cubicBezTo>
                  <a:pt x="186" y="319"/>
                  <a:pt x="239" y="372"/>
                  <a:pt x="239" y="438"/>
                </a:cubicBezTo>
                <a:cubicBezTo>
                  <a:pt x="239" y="475"/>
                  <a:pt x="213" y="522"/>
                  <a:pt x="186" y="560"/>
                </a:cubicBezTo>
                <a:cubicBezTo>
                  <a:pt x="172" y="578"/>
                  <a:pt x="159" y="595"/>
                  <a:pt x="147" y="608"/>
                </a:cubicBezTo>
                <a:lnTo>
                  <a:pt x="147" y="609"/>
                </a:lnTo>
                <a:moveTo>
                  <a:pt x="160" y="438"/>
                </a:moveTo>
                <a:cubicBezTo>
                  <a:pt x="160" y="432"/>
                  <a:pt x="159" y="427"/>
                  <a:pt x="157" y="422"/>
                </a:cubicBezTo>
                <a:cubicBezTo>
                  <a:pt x="155" y="418"/>
                  <a:pt x="152" y="413"/>
                  <a:pt x="148" y="410"/>
                </a:cubicBezTo>
                <a:cubicBezTo>
                  <a:pt x="145" y="406"/>
                  <a:pt x="140" y="403"/>
                  <a:pt x="136" y="401"/>
                </a:cubicBezTo>
                <a:cubicBezTo>
                  <a:pt x="131" y="399"/>
                  <a:pt x="126" y="398"/>
                  <a:pt x="120" y="398"/>
                </a:cubicBezTo>
                <a:cubicBezTo>
                  <a:pt x="115" y="398"/>
                  <a:pt x="110" y="399"/>
                  <a:pt x="105" y="401"/>
                </a:cubicBezTo>
                <a:cubicBezTo>
                  <a:pt x="100" y="403"/>
                  <a:pt x="96" y="406"/>
                  <a:pt x="92" y="410"/>
                </a:cubicBezTo>
                <a:cubicBezTo>
                  <a:pt x="89" y="413"/>
                  <a:pt x="86" y="418"/>
                  <a:pt x="84" y="422"/>
                </a:cubicBezTo>
                <a:cubicBezTo>
                  <a:pt x="82" y="427"/>
                  <a:pt x="81" y="432"/>
                  <a:pt x="81" y="438"/>
                </a:cubicBezTo>
                <a:cubicBezTo>
                  <a:pt x="81" y="443"/>
                  <a:pt x="82" y="448"/>
                  <a:pt x="84" y="453"/>
                </a:cubicBezTo>
                <a:cubicBezTo>
                  <a:pt x="86" y="458"/>
                  <a:pt x="89" y="462"/>
                  <a:pt x="92" y="466"/>
                </a:cubicBezTo>
                <a:cubicBezTo>
                  <a:pt x="96" y="469"/>
                  <a:pt x="100" y="472"/>
                  <a:pt x="105" y="474"/>
                </a:cubicBezTo>
                <a:cubicBezTo>
                  <a:pt x="110" y="476"/>
                  <a:pt x="115" y="477"/>
                  <a:pt x="120" y="477"/>
                </a:cubicBezTo>
                <a:cubicBezTo>
                  <a:pt x="126" y="477"/>
                  <a:pt x="131" y="476"/>
                  <a:pt x="136" y="474"/>
                </a:cubicBezTo>
                <a:cubicBezTo>
                  <a:pt x="140" y="472"/>
                  <a:pt x="145" y="469"/>
                  <a:pt x="148" y="466"/>
                </a:cubicBezTo>
                <a:cubicBezTo>
                  <a:pt x="152" y="462"/>
                  <a:pt x="155" y="458"/>
                  <a:pt x="157" y="453"/>
                </a:cubicBezTo>
                <a:cubicBezTo>
                  <a:pt x="159" y="448"/>
                  <a:pt x="160" y="443"/>
                  <a:pt x="160" y="438"/>
                </a:cubicBezTo>
                <a:moveTo>
                  <a:pt x="518" y="159"/>
                </a:moveTo>
                <a:cubicBezTo>
                  <a:pt x="524" y="159"/>
                  <a:pt x="529" y="158"/>
                  <a:pt x="533" y="156"/>
                </a:cubicBezTo>
                <a:cubicBezTo>
                  <a:pt x="538" y="154"/>
                  <a:pt x="543" y="151"/>
                  <a:pt x="546" y="147"/>
                </a:cubicBezTo>
                <a:cubicBezTo>
                  <a:pt x="550" y="143"/>
                  <a:pt x="553" y="139"/>
                  <a:pt x="555" y="134"/>
                </a:cubicBezTo>
                <a:cubicBezTo>
                  <a:pt x="557" y="129"/>
                  <a:pt x="558" y="124"/>
                  <a:pt x="558" y="119"/>
                </a:cubicBezTo>
                <a:cubicBezTo>
                  <a:pt x="558" y="114"/>
                  <a:pt x="557" y="109"/>
                  <a:pt x="555" y="104"/>
                </a:cubicBezTo>
                <a:cubicBezTo>
                  <a:pt x="553" y="99"/>
                  <a:pt x="550" y="95"/>
                  <a:pt x="546" y="91"/>
                </a:cubicBezTo>
                <a:cubicBezTo>
                  <a:pt x="543" y="87"/>
                  <a:pt x="538" y="84"/>
                  <a:pt x="533" y="82"/>
                </a:cubicBezTo>
                <a:cubicBezTo>
                  <a:pt x="529" y="80"/>
                  <a:pt x="524" y="79"/>
                  <a:pt x="518" y="79"/>
                </a:cubicBezTo>
                <a:cubicBezTo>
                  <a:pt x="513" y="79"/>
                  <a:pt x="508" y="80"/>
                  <a:pt x="503" y="82"/>
                </a:cubicBezTo>
                <a:cubicBezTo>
                  <a:pt x="498" y="84"/>
                  <a:pt x="494" y="87"/>
                  <a:pt x="490" y="91"/>
                </a:cubicBezTo>
                <a:cubicBezTo>
                  <a:pt x="486" y="95"/>
                  <a:pt x="484" y="99"/>
                  <a:pt x="482" y="104"/>
                </a:cubicBezTo>
                <a:cubicBezTo>
                  <a:pt x="480" y="109"/>
                  <a:pt x="479" y="114"/>
                  <a:pt x="479" y="119"/>
                </a:cubicBezTo>
                <a:cubicBezTo>
                  <a:pt x="479" y="124"/>
                  <a:pt x="480" y="129"/>
                  <a:pt x="482" y="134"/>
                </a:cubicBezTo>
                <a:cubicBezTo>
                  <a:pt x="484" y="139"/>
                  <a:pt x="486" y="143"/>
                  <a:pt x="490" y="147"/>
                </a:cubicBezTo>
                <a:cubicBezTo>
                  <a:pt x="494" y="151"/>
                  <a:pt x="498" y="154"/>
                  <a:pt x="503" y="156"/>
                </a:cubicBezTo>
                <a:cubicBezTo>
                  <a:pt x="508" y="158"/>
                  <a:pt x="513" y="159"/>
                  <a:pt x="518" y="159"/>
                </a:cubicBez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4" name="文本框 263"/>
          <p:cNvSpPr txBox="1"/>
          <p:nvPr/>
        </p:nvSpPr>
        <p:spPr>
          <a:xfrm>
            <a:off x="847800" y="2984040"/>
            <a:ext cx="245173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匹配开发者能力与项目健康度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5" name="文本框 264"/>
          <p:cNvSpPr txBox="1"/>
          <p:nvPr/>
        </p:nvSpPr>
        <p:spPr>
          <a:xfrm>
            <a:off x="4987800" y="2509200"/>
            <a:ext cx="201168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学习路径规划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Agent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6" name="任意多边形 265"/>
          <p:cNvSpPr/>
          <p:nvPr/>
        </p:nvSpPr>
        <p:spPr>
          <a:xfrm>
            <a:off x="8129520" y="2190600"/>
            <a:ext cx="3448440" cy="3519720"/>
          </a:xfrm>
          <a:custGeom>
            <a:avLst/>
            <a:gdLst/>
            <a:ahLst/>
            <a:cxnLst/>
            <a:rect l="0" t="0" r="r" b="b"/>
            <a:pathLst>
              <a:path w="9579" h="9777">
                <a:moveTo>
                  <a:pt x="0" y="9367"/>
                </a:moveTo>
                <a:lnTo>
                  <a:pt x="0" y="317"/>
                </a:lnTo>
                <a:cubicBezTo>
                  <a:pt x="0" y="297"/>
                  <a:pt x="2" y="276"/>
                  <a:pt x="8" y="255"/>
                </a:cubicBezTo>
                <a:cubicBezTo>
                  <a:pt x="13" y="235"/>
                  <a:pt x="21" y="215"/>
                  <a:pt x="31" y="196"/>
                </a:cubicBezTo>
                <a:cubicBezTo>
                  <a:pt x="41" y="177"/>
                  <a:pt x="54" y="158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8"/>
                  <a:pt x="160" y="65"/>
                  <a:pt x="182" y="53"/>
                </a:cubicBezTo>
                <a:cubicBezTo>
                  <a:pt x="204" y="42"/>
                  <a:pt x="228" y="32"/>
                  <a:pt x="253" y="24"/>
                </a:cubicBezTo>
                <a:cubicBezTo>
                  <a:pt x="278" y="16"/>
                  <a:pt x="303" y="10"/>
                  <a:pt x="330" y="6"/>
                </a:cubicBezTo>
                <a:cubicBezTo>
                  <a:pt x="356" y="2"/>
                  <a:pt x="383" y="0"/>
                  <a:pt x="410" y="0"/>
                </a:cubicBezTo>
                <a:lnTo>
                  <a:pt x="9168" y="0"/>
                </a:lnTo>
                <a:cubicBezTo>
                  <a:pt x="9195" y="0"/>
                  <a:pt x="9222" y="2"/>
                  <a:pt x="9249" y="6"/>
                </a:cubicBezTo>
                <a:cubicBezTo>
                  <a:pt x="9275" y="10"/>
                  <a:pt x="9301" y="16"/>
                  <a:pt x="9325" y="24"/>
                </a:cubicBezTo>
                <a:cubicBezTo>
                  <a:pt x="9350" y="32"/>
                  <a:pt x="9374" y="42"/>
                  <a:pt x="9396" y="53"/>
                </a:cubicBezTo>
                <a:cubicBezTo>
                  <a:pt x="9419" y="65"/>
                  <a:pt x="9439" y="78"/>
                  <a:pt x="9458" y="93"/>
                </a:cubicBezTo>
                <a:cubicBezTo>
                  <a:pt x="9478" y="108"/>
                  <a:pt x="9495" y="124"/>
                  <a:pt x="9509" y="141"/>
                </a:cubicBezTo>
                <a:cubicBezTo>
                  <a:pt x="9524" y="158"/>
                  <a:pt x="9537" y="177"/>
                  <a:pt x="9547" y="196"/>
                </a:cubicBezTo>
                <a:cubicBezTo>
                  <a:pt x="9558" y="215"/>
                  <a:pt x="9565" y="235"/>
                  <a:pt x="9571" y="255"/>
                </a:cubicBezTo>
                <a:cubicBezTo>
                  <a:pt x="9576" y="276"/>
                  <a:pt x="9579" y="297"/>
                  <a:pt x="9579" y="317"/>
                </a:cubicBezTo>
                <a:lnTo>
                  <a:pt x="9579" y="9367"/>
                </a:lnTo>
                <a:cubicBezTo>
                  <a:pt x="9579" y="9394"/>
                  <a:pt x="9576" y="9421"/>
                  <a:pt x="9571" y="9447"/>
                </a:cubicBezTo>
                <a:cubicBezTo>
                  <a:pt x="9565" y="9474"/>
                  <a:pt x="9558" y="9499"/>
                  <a:pt x="9547" y="9524"/>
                </a:cubicBezTo>
                <a:cubicBezTo>
                  <a:pt x="9537" y="9549"/>
                  <a:pt x="9524" y="9573"/>
                  <a:pt x="9509" y="9595"/>
                </a:cubicBezTo>
                <a:cubicBezTo>
                  <a:pt x="9495" y="9617"/>
                  <a:pt x="9478" y="9638"/>
                  <a:pt x="9458" y="9657"/>
                </a:cubicBezTo>
                <a:cubicBezTo>
                  <a:pt x="9439" y="9676"/>
                  <a:pt x="9419" y="9693"/>
                  <a:pt x="9396" y="9708"/>
                </a:cubicBezTo>
                <a:cubicBezTo>
                  <a:pt x="9374" y="9723"/>
                  <a:pt x="9350" y="9736"/>
                  <a:pt x="9325" y="9746"/>
                </a:cubicBezTo>
                <a:cubicBezTo>
                  <a:pt x="9301" y="9756"/>
                  <a:pt x="9275" y="9764"/>
                  <a:pt x="9249" y="9769"/>
                </a:cubicBezTo>
                <a:cubicBezTo>
                  <a:pt x="9222" y="9775"/>
                  <a:pt x="9195" y="9777"/>
                  <a:pt x="9168" y="9777"/>
                </a:cubicBezTo>
                <a:lnTo>
                  <a:pt x="410" y="9777"/>
                </a:lnTo>
                <a:cubicBezTo>
                  <a:pt x="383" y="9777"/>
                  <a:pt x="356" y="9775"/>
                  <a:pt x="330" y="9769"/>
                </a:cubicBezTo>
                <a:cubicBezTo>
                  <a:pt x="303" y="9764"/>
                  <a:pt x="278" y="9756"/>
                  <a:pt x="253" y="9746"/>
                </a:cubicBezTo>
                <a:cubicBezTo>
                  <a:pt x="228" y="9736"/>
                  <a:pt x="204" y="9723"/>
                  <a:pt x="182" y="9708"/>
                </a:cubicBezTo>
                <a:cubicBezTo>
                  <a:pt x="160" y="9693"/>
                  <a:pt x="139" y="9676"/>
                  <a:pt x="120" y="9657"/>
                </a:cubicBezTo>
                <a:cubicBezTo>
                  <a:pt x="101" y="9638"/>
                  <a:pt x="84" y="9617"/>
                  <a:pt x="69" y="9595"/>
                </a:cubicBezTo>
                <a:cubicBezTo>
                  <a:pt x="54" y="9573"/>
                  <a:pt x="41" y="9549"/>
                  <a:pt x="31" y="9524"/>
                </a:cubicBezTo>
                <a:cubicBezTo>
                  <a:pt x="21" y="9499"/>
                  <a:pt x="13" y="9474"/>
                  <a:pt x="8" y="9447"/>
                </a:cubicBezTo>
                <a:cubicBezTo>
                  <a:pt x="2" y="9421"/>
                  <a:pt x="0" y="9394"/>
                  <a:pt x="0" y="936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7" name="任意多边形 266"/>
          <p:cNvSpPr/>
          <p:nvPr/>
        </p:nvSpPr>
        <p:spPr>
          <a:xfrm>
            <a:off x="8140680" y="2228760"/>
            <a:ext cx="3425760" cy="71640"/>
          </a:xfrm>
          <a:custGeom>
            <a:avLst/>
            <a:gdLst/>
            <a:ahLst/>
            <a:cxnLst/>
            <a:rect l="0" t="0" r="r" b="b"/>
            <a:pathLst>
              <a:path w="9516" h="199">
                <a:moveTo>
                  <a:pt x="9510" y="199"/>
                </a:moveTo>
                <a:lnTo>
                  <a:pt x="7" y="199"/>
                </a:lnTo>
                <a:lnTo>
                  <a:pt x="0" y="149"/>
                </a:lnTo>
                <a:cubicBezTo>
                  <a:pt x="4" y="143"/>
                  <a:pt x="8" y="137"/>
                  <a:pt x="12" y="131"/>
                </a:cubicBezTo>
                <a:cubicBezTo>
                  <a:pt x="32" y="105"/>
                  <a:pt x="61" y="83"/>
                  <a:pt x="98" y="63"/>
                </a:cubicBezTo>
                <a:cubicBezTo>
                  <a:pt x="135" y="42"/>
                  <a:pt x="178" y="27"/>
                  <a:pt x="227" y="16"/>
                </a:cubicBezTo>
                <a:cubicBezTo>
                  <a:pt x="276" y="5"/>
                  <a:pt x="326" y="0"/>
                  <a:pt x="379" y="0"/>
                </a:cubicBezTo>
                <a:lnTo>
                  <a:pt x="9137" y="0"/>
                </a:lnTo>
                <a:cubicBezTo>
                  <a:pt x="9190" y="0"/>
                  <a:pt x="9241" y="5"/>
                  <a:pt x="9289" y="16"/>
                </a:cubicBezTo>
                <a:cubicBezTo>
                  <a:pt x="9338" y="27"/>
                  <a:pt x="9381" y="42"/>
                  <a:pt x="9418" y="63"/>
                </a:cubicBezTo>
                <a:cubicBezTo>
                  <a:pt x="9455" y="83"/>
                  <a:pt x="9484" y="105"/>
                  <a:pt x="9504" y="131"/>
                </a:cubicBezTo>
                <a:cubicBezTo>
                  <a:pt x="9509" y="137"/>
                  <a:pt x="9512" y="143"/>
                  <a:pt x="9516" y="149"/>
                </a:cubicBezTo>
                <a:lnTo>
                  <a:pt x="9510" y="19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8" name="任意多边形 267"/>
          <p:cNvSpPr/>
          <p:nvPr/>
        </p:nvSpPr>
        <p:spPr>
          <a:xfrm>
            <a:off x="8175960" y="5634000"/>
            <a:ext cx="3355200" cy="71640"/>
          </a:xfrm>
          <a:custGeom>
            <a:avLst/>
            <a:gdLst/>
            <a:ahLst/>
            <a:cxnLst/>
            <a:rect l="0" t="0" r="r" b="b"/>
            <a:pathLst>
              <a:path w="9320" h="199">
                <a:moveTo>
                  <a:pt x="82" y="0"/>
                </a:moveTo>
                <a:lnTo>
                  <a:pt x="9238" y="0"/>
                </a:lnTo>
                <a:lnTo>
                  <a:pt x="9320" y="82"/>
                </a:lnTo>
                <a:cubicBezTo>
                  <a:pt x="9283" y="120"/>
                  <a:pt x="9240" y="149"/>
                  <a:pt x="9191" y="169"/>
                </a:cubicBezTo>
                <a:cubicBezTo>
                  <a:pt x="9143" y="189"/>
                  <a:pt x="9092" y="199"/>
                  <a:pt x="9039" y="199"/>
                </a:cubicBezTo>
                <a:lnTo>
                  <a:pt x="281" y="199"/>
                </a:lnTo>
                <a:cubicBezTo>
                  <a:pt x="228" y="199"/>
                  <a:pt x="178" y="189"/>
                  <a:pt x="129" y="169"/>
                </a:cubicBezTo>
                <a:cubicBezTo>
                  <a:pt x="80" y="149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9" name="任意多边形 268"/>
          <p:cNvSpPr/>
          <p:nvPr/>
        </p:nvSpPr>
        <p:spPr>
          <a:xfrm>
            <a:off x="11501280" y="2281680"/>
            <a:ext cx="71640" cy="3382560"/>
          </a:xfrm>
          <a:custGeom>
            <a:avLst/>
            <a:gdLst/>
            <a:ahLst/>
            <a:cxnLst/>
            <a:rect l="0" t="0" r="r" b="b"/>
            <a:pathLst>
              <a:path w="199" h="9396">
                <a:moveTo>
                  <a:pt x="0" y="9315"/>
                </a:moveTo>
                <a:lnTo>
                  <a:pt x="0" y="1438"/>
                </a:lnTo>
                <a:lnTo>
                  <a:pt x="181" y="0"/>
                </a:lnTo>
                <a:cubicBezTo>
                  <a:pt x="193" y="21"/>
                  <a:pt x="199" y="42"/>
                  <a:pt x="199" y="64"/>
                </a:cubicBezTo>
                <a:lnTo>
                  <a:pt x="199" y="9114"/>
                </a:lnTo>
                <a:cubicBezTo>
                  <a:pt x="199" y="9167"/>
                  <a:pt x="189" y="9217"/>
                  <a:pt x="169" y="9266"/>
                </a:cubicBezTo>
                <a:cubicBezTo>
                  <a:pt x="149" y="9315"/>
                  <a:pt x="120" y="9358"/>
                  <a:pt x="83" y="9395"/>
                </a:cubicBezTo>
                <a:lnTo>
                  <a:pt x="82" y="9396"/>
                </a:lnTo>
                <a:lnTo>
                  <a:pt x="0" y="9315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0" name="任意多边形 269"/>
          <p:cNvSpPr/>
          <p:nvPr/>
        </p:nvSpPr>
        <p:spPr>
          <a:xfrm>
            <a:off x="8134200" y="2281680"/>
            <a:ext cx="71640" cy="3382560"/>
          </a:xfrm>
          <a:custGeom>
            <a:avLst/>
            <a:gdLst/>
            <a:ahLst/>
            <a:cxnLst/>
            <a:rect l="0" t="0" r="r" b="b"/>
            <a:pathLst>
              <a:path w="199" h="9396">
                <a:moveTo>
                  <a:pt x="199" y="1438"/>
                </a:moveTo>
                <a:lnTo>
                  <a:pt x="199" y="9315"/>
                </a:lnTo>
                <a:lnTo>
                  <a:pt x="118" y="9396"/>
                </a:lnTo>
                <a:cubicBezTo>
                  <a:pt x="118" y="9396"/>
                  <a:pt x="118" y="9395"/>
                  <a:pt x="117" y="9395"/>
                </a:cubicBezTo>
                <a:cubicBezTo>
                  <a:pt x="80" y="9358"/>
                  <a:pt x="50" y="9315"/>
                  <a:pt x="30" y="9266"/>
                </a:cubicBezTo>
                <a:cubicBezTo>
                  <a:pt x="10" y="9217"/>
                  <a:pt x="0" y="9167"/>
                  <a:pt x="0" y="9114"/>
                </a:cubicBezTo>
                <a:lnTo>
                  <a:pt x="0" y="64"/>
                </a:lnTo>
                <a:cubicBezTo>
                  <a:pt x="0" y="42"/>
                  <a:pt x="6" y="21"/>
                  <a:pt x="19" y="0"/>
                </a:cubicBezTo>
                <a:lnTo>
                  <a:pt x="199" y="143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1" name="任意多边形 270"/>
          <p:cNvSpPr/>
          <p:nvPr/>
        </p:nvSpPr>
        <p:spPr>
          <a:xfrm>
            <a:off x="8362800" y="2519280"/>
            <a:ext cx="229320" cy="200160"/>
          </a:xfrm>
          <a:custGeom>
            <a:avLst/>
            <a:gdLst/>
            <a:ahLst/>
            <a:cxnLst/>
            <a:rect l="0" t="0" r="r" b="b"/>
            <a:pathLst>
              <a:path w="637" h="556">
                <a:moveTo>
                  <a:pt x="80" y="39"/>
                </a:moveTo>
                <a:cubicBezTo>
                  <a:pt x="80" y="17"/>
                  <a:pt x="62" y="0"/>
                  <a:pt x="40" y="0"/>
                </a:cubicBezTo>
                <a:cubicBezTo>
                  <a:pt x="18" y="0"/>
                  <a:pt x="0" y="17"/>
                  <a:pt x="0" y="39"/>
                </a:cubicBezTo>
                <a:lnTo>
                  <a:pt x="0" y="456"/>
                </a:lnTo>
                <a:cubicBezTo>
                  <a:pt x="0" y="512"/>
                  <a:pt x="44" y="556"/>
                  <a:pt x="100" y="556"/>
                </a:cubicBezTo>
                <a:lnTo>
                  <a:pt x="597" y="556"/>
                </a:lnTo>
                <a:cubicBezTo>
                  <a:pt x="619" y="556"/>
                  <a:pt x="637" y="539"/>
                  <a:pt x="637" y="517"/>
                </a:cubicBezTo>
                <a:cubicBezTo>
                  <a:pt x="637" y="494"/>
                  <a:pt x="619" y="476"/>
                  <a:pt x="597" y="476"/>
                </a:cubicBezTo>
                <a:lnTo>
                  <a:pt x="100" y="476"/>
                </a:lnTo>
                <a:cubicBezTo>
                  <a:pt x="89" y="476"/>
                  <a:pt x="80" y="467"/>
                  <a:pt x="80" y="456"/>
                </a:cubicBezTo>
                <a:lnTo>
                  <a:pt x="80" y="39"/>
                </a:lnTo>
                <a:moveTo>
                  <a:pt x="586" y="147"/>
                </a:moveTo>
                <a:cubicBezTo>
                  <a:pt x="601" y="131"/>
                  <a:pt x="601" y="106"/>
                  <a:pt x="586" y="91"/>
                </a:cubicBezTo>
                <a:cubicBezTo>
                  <a:pt x="570" y="75"/>
                  <a:pt x="545" y="75"/>
                  <a:pt x="529" y="91"/>
                </a:cubicBezTo>
                <a:lnTo>
                  <a:pt x="399" y="221"/>
                </a:lnTo>
                <a:lnTo>
                  <a:pt x="327" y="150"/>
                </a:lnTo>
                <a:cubicBezTo>
                  <a:pt x="311" y="135"/>
                  <a:pt x="286" y="135"/>
                  <a:pt x="270" y="150"/>
                </a:cubicBezTo>
                <a:lnTo>
                  <a:pt x="132" y="289"/>
                </a:lnTo>
                <a:cubicBezTo>
                  <a:pt x="116" y="305"/>
                  <a:pt x="116" y="330"/>
                  <a:pt x="132" y="345"/>
                </a:cubicBezTo>
                <a:cubicBezTo>
                  <a:pt x="147" y="361"/>
                  <a:pt x="172" y="361"/>
                  <a:pt x="188" y="345"/>
                </a:cubicBezTo>
                <a:lnTo>
                  <a:pt x="299" y="235"/>
                </a:lnTo>
                <a:lnTo>
                  <a:pt x="370" y="306"/>
                </a:lnTo>
                <a:cubicBezTo>
                  <a:pt x="385" y="321"/>
                  <a:pt x="411" y="321"/>
                  <a:pt x="427" y="306"/>
                </a:cubicBezTo>
                <a:lnTo>
                  <a:pt x="586" y="14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2" name="文本框 271"/>
          <p:cNvSpPr txBox="1"/>
          <p:nvPr/>
        </p:nvSpPr>
        <p:spPr>
          <a:xfrm>
            <a:off x="4606920" y="298404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生成阶段化成长目标与建议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3" name="文本框 272"/>
          <p:cNvSpPr txBox="1"/>
          <p:nvPr/>
        </p:nvSpPr>
        <p:spPr>
          <a:xfrm>
            <a:off x="8746920" y="2509200"/>
            <a:ext cx="155067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激励反馈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Agent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4" name="文本框 273"/>
          <p:cNvSpPr txBox="1"/>
          <p:nvPr/>
        </p:nvSpPr>
        <p:spPr>
          <a:xfrm>
            <a:off x="8366040" y="298404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提供即时反馈与成长可视化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5" name="文本框 274"/>
          <p:cNvSpPr txBox="1"/>
          <p:nvPr/>
        </p:nvSpPr>
        <p:spPr>
          <a:xfrm>
            <a:off x="609480" y="601308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优势：可扩展、可解释、可持续优化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任意多边形 27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7" name="任意多边形 27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8" name="任意多边形 277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9" name="任意多边形 278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0" name="任意多边形 279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281" name="图片 280"/>
          <p:cNvPicPr/>
          <p:nvPr/>
        </p:nvPicPr>
        <p:blipFill>
          <a:blip r:embed="rId1"/>
          <a:stretch>
            <a:fillRect/>
          </a:stretch>
        </p:blipFill>
        <p:spPr>
          <a:xfrm>
            <a:off x="608760" y="1619280"/>
            <a:ext cx="5258880" cy="4628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82" name="任意多边形 281"/>
          <p:cNvSpPr/>
          <p:nvPr/>
        </p:nvSpPr>
        <p:spPr>
          <a:xfrm>
            <a:off x="6362640" y="1385640"/>
            <a:ext cx="5215320" cy="2619720"/>
          </a:xfrm>
          <a:custGeom>
            <a:avLst/>
            <a:gdLst/>
            <a:ahLst/>
            <a:cxnLst/>
            <a:rect l="0" t="0" r="r" b="b"/>
            <a:pathLst>
              <a:path w="14487" h="7277">
                <a:moveTo>
                  <a:pt x="0" y="6866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8"/>
                  <a:pt x="42" y="205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14076" y="0"/>
                </a:lnTo>
                <a:cubicBezTo>
                  <a:pt x="14103" y="0"/>
                  <a:pt x="14130" y="3"/>
                  <a:pt x="14157" y="8"/>
                </a:cubicBezTo>
                <a:cubicBezTo>
                  <a:pt x="14183" y="13"/>
                  <a:pt x="14209" y="21"/>
                  <a:pt x="14233" y="31"/>
                </a:cubicBezTo>
                <a:cubicBezTo>
                  <a:pt x="14258" y="42"/>
                  <a:pt x="14282" y="54"/>
                  <a:pt x="14304" y="69"/>
                </a:cubicBezTo>
                <a:cubicBezTo>
                  <a:pt x="14327" y="84"/>
                  <a:pt x="14347" y="101"/>
                  <a:pt x="14366" y="120"/>
                </a:cubicBezTo>
                <a:cubicBezTo>
                  <a:pt x="14386" y="139"/>
                  <a:pt x="14403" y="160"/>
                  <a:pt x="14417" y="182"/>
                </a:cubicBezTo>
                <a:cubicBezTo>
                  <a:pt x="14432" y="205"/>
                  <a:pt x="14445" y="228"/>
                  <a:pt x="14455" y="253"/>
                </a:cubicBezTo>
                <a:cubicBezTo>
                  <a:pt x="14466" y="278"/>
                  <a:pt x="14473" y="304"/>
                  <a:pt x="14479" y="330"/>
                </a:cubicBezTo>
                <a:cubicBezTo>
                  <a:pt x="14484" y="357"/>
                  <a:pt x="14487" y="383"/>
                  <a:pt x="14487" y="410"/>
                </a:cubicBezTo>
                <a:lnTo>
                  <a:pt x="14487" y="6866"/>
                </a:lnTo>
                <a:cubicBezTo>
                  <a:pt x="14487" y="6893"/>
                  <a:pt x="14484" y="6920"/>
                  <a:pt x="14479" y="6946"/>
                </a:cubicBezTo>
                <a:cubicBezTo>
                  <a:pt x="14473" y="6973"/>
                  <a:pt x="14466" y="6998"/>
                  <a:pt x="14455" y="7023"/>
                </a:cubicBezTo>
                <a:cubicBezTo>
                  <a:pt x="14445" y="7048"/>
                  <a:pt x="14432" y="7073"/>
                  <a:pt x="14417" y="7095"/>
                </a:cubicBezTo>
                <a:cubicBezTo>
                  <a:pt x="14403" y="7117"/>
                  <a:pt x="14386" y="7138"/>
                  <a:pt x="14366" y="7157"/>
                </a:cubicBezTo>
                <a:cubicBezTo>
                  <a:pt x="14347" y="7176"/>
                  <a:pt x="14327" y="7193"/>
                  <a:pt x="14304" y="7208"/>
                </a:cubicBezTo>
                <a:cubicBezTo>
                  <a:pt x="14282" y="7223"/>
                  <a:pt x="14258" y="7236"/>
                  <a:pt x="14233" y="7246"/>
                </a:cubicBezTo>
                <a:cubicBezTo>
                  <a:pt x="14209" y="7256"/>
                  <a:pt x="14183" y="7264"/>
                  <a:pt x="14157" y="7269"/>
                </a:cubicBezTo>
                <a:cubicBezTo>
                  <a:pt x="14130" y="7275"/>
                  <a:pt x="14103" y="7277"/>
                  <a:pt x="14076" y="7277"/>
                </a:cubicBezTo>
                <a:lnTo>
                  <a:pt x="317" y="7277"/>
                </a:lnTo>
                <a:cubicBezTo>
                  <a:pt x="296" y="7277"/>
                  <a:pt x="276" y="7275"/>
                  <a:pt x="255" y="7269"/>
                </a:cubicBezTo>
                <a:cubicBezTo>
                  <a:pt x="235" y="7264"/>
                  <a:pt x="215" y="7256"/>
                  <a:pt x="196" y="7246"/>
                </a:cubicBezTo>
                <a:cubicBezTo>
                  <a:pt x="176" y="7236"/>
                  <a:pt x="158" y="7223"/>
                  <a:pt x="141" y="7208"/>
                </a:cubicBezTo>
                <a:cubicBezTo>
                  <a:pt x="123" y="7193"/>
                  <a:pt x="107" y="7176"/>
                  <a:pt x="93" y="7157"/>
                </a:cubicBezTo>
                <a:cubicBezTo>
                  <a:pt x="78" y="7138"/>
                  <a:pt x="65" y="7117"/>
                  <a:pt x="53" y="7095"/>
                </a:cubicBezTo>
                <a:cubicBezTo>
                  <a:pt x="42" y="7073"/>
                  <a:pt x="32" y="7048"/>
                  <a:pt x="24" y="7023"/>
                </a:cubicBezTo>
                <a:cubicBezTo>
                  <a:pt x="16" y="6998"/>
                  <a:pt x="10" y="6973"/>
                  <a:pt x="6" y="6946"/>
                </a:cubicBezTo>
                <a:cubicBezTo>
                  <a:pt x="2" y="6920"/>
                  <a:pt x="0" y="6893"/>
                  <a:pt x="0" y="6866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3" name="任意多边形 282"/>
          <p:cNvSpPr/>
          <p:nvPr/>
        </p:nvSpPr>
        <p:spPr>
          <a:xfrm>
            <a:off x="6453720" y="1390320"/>
            <a:ext cx="5077800" cy="72000"/>
          </a:xfrm>
          <a:custGeom>
            <a:avLst/>
            <a:gdLst/>
            <a:ahLst/>
            <a:cxnLst/>
            <a:rect l="0" t="0" r="r" b="b"/>
            <a:pathLst>
              <a:path w="14105" h="200">
                <a:moveTo>
                  <a:pt x="14025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7"/>
                  <a:pt x="42" y="0"/>
                  <a:pt x="64" y="0"/>
                </a:cubicBezTo>
                <a:lnTo>
                  <a:pt x="13823" y="0"/>
                </a:lnTo>
                <a:cubicBezTo>
                  <a:pt x="13876" y="0"/>
                  <a:pt x="13927" y="10"/>
                  <a:pt x="13975" y="31"/>
                </a:cubicBezTo>
                <a:cubicBezTo>
                  <a:pt x="14024" y="51"/>
                  <a:pt x="14067" y="79"/>
                  <a:pt x="14104" y="117"/>
                </a:cubicBezTo>
                <a:cubicBezTo>
                  <a:pt x="14105" y="117"/>
                  <a:pt x="14105" y="118"/>
                  <a:pt x="14105" y="118"/>
                </a:cubicBezTo>
                <a:lnTo>
                  <a:pt x="14025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4" name="任意多边形 283"/>
          <p:cNvSpPr/>
          <p:nvPr/>
        </p:nvSpPr>
        <p:spPr>
          <a:xfrm>
            <a:off x="6453720" y="3929040"/>
            <a:ext cx="5077800" cy="71640"/>
          </a:xfrm>
          <a:custGeom>
            <a:avLst/>
            <a:gdLst/>
            <a:ahLst/>
            <a:cxnLst/>
            <a:rect l="0" t="0" r="r" b="b"/>
            <a:pathLst>
              <a:path w="14105" h="199">
                <a:moveTo>
                  <a:pt x="1437" y="0"/>
                </a:moveTo>
                <a:lnTo>
                  <a:pt x="14025" y="0"/>
                </a:lnTo>
                <a:lnTo>
                  <a:pt x="14105" y="81"/>
                </a:lnTo>
                <a:cubicBezTo>
                  <a:pt x="14105" y="82"/>
                  <a:pt x="14105" y="82"/>
                  <a:pt x="14104" y="83"/>
                </a:cubicBezTo>
                <a:cubicBezTo>
                  <a:pt x="14067" y="120"/>
                  <a:pt x="14024" y="149"/>
                  <a:pt x="13975" y="169"/>
                </a:cubicBezTo>
                <a:cubicBezTo>
                  <a:pt x="13927" y="189"/>
                  <a:pt x="13876" y="199"/>
                  <a:pt x="13823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5" name="任意多边形 284"/>
          <p:cNvSpPr/>
          <p:nvPr/>
        </p:nvSpPr>
        <p:spPr>
          <a:xfrm>
            <a:off x="11501280" y="1432440"/>
            <a:ext cx="71640" cy="2526480"/>
          </a:xfrm>
          <a:custGeom>
            <a:avLst/>
            <a:gdLst/>
            <a:ahLst/>
            <a:cxnLst/>
            <a:rect l="0" t="0" r="r" b="b"/>
            <a:pathLst>
              <a:path w="199" h="7018">
                <a:moveTo>
                  <a:pt x="0" y="6936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8"/>
                </a:cubicBezTo>
                <a:cubicBezTo>
                  <a:pt x="189" y="177"/>
                  <a:pt x="199" y="228"/>
                  <a:pt x="199" y="280"/>
                </a:cubicBezTo>
                <a:lnTo>
                  <a:pt x="199" y="6737"/>
                </a:lnTo>
                <a:cubicBezTo>
                  <a:pt x="199" y="6790"/>
                  <a:pt x="189" y="6840"/>
                  <a:pt x="169" y="6889"/>
                </a:cubicBezTo>
                <a:cubicBezTo>
                  <a:pt x="149" y="6938"/>
                  <a:pt x="120" y="6981"/>
                  <a:pt x="83" y="7018"/>
                </a:cubicBezTo>
                <a:lnTo>
                  <a:pt x="0" y="6936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6" name="任意多边形 285"/>
          <p:cNvSpPr/>
          <p:nvPr/>
        </p:nvSpPr>
        <p:spPr>
          <a:xfrm>
            <a:off x="6400440" y="1397160"/>
            <a:ext cx="72000" cy="2597040"/>
          </a:xfrm>
          <a:custGeom>
            <a:avLst/>
            <a:gdLst/>
            <a:ahLst/>
            <a:cxnLst/>
            <a:rect l="0" t="0" r="r" b="b"/>
            <a:pathLst>
              <a:path w="200" h="7214">
                <a:moveTo>
                  <a:pt x="200" y="6"/>
                </a:moveTo>
                <a:lnTo>
                  <a:pt x="200" y="7207"/>
                </a:lnTo>
                <a:lnTo>
                  <a:pt x="149" y="7214"/>
                </a:lnTo>
                <a:cubicBezTo>
                  <a:pt x="144" y="7210"/>
                  <a:pt x="137" y="7206"/>
                  <a:pt x="131" y="7202"/>
                </a:cubicBezTo>
                <a:cubicBezTo>
                  <a:pt x="105" y="7182"/>
                  <a:pt x="82" y="7153"/>
                  <a:pt x="62" y="7116"/>
                </a:cubicBezTo>
                <a:cubicBezTo>
                  <a:pt x="43" y="7079"/>
                  <a:pt x="27" y="7036"/>
                  <a:pt x="17" y="6987"/>
                </a:cubicBezTo>
                <a:cubicBezTo>
                  <a:pt x="6" y="6938"/>
                  <a:pt x="0" y="6887"/>
                  <a:pt x="0" y="6834"/>
                </a:cubicBezTo>
                <a:lnTo>
                  <a:pt x="0" y="378"/>
                </a:lnTo>
                <a:cubicBezTo>
                  <a:pt x="0" y="326"/>
                  <a:pt x="6" y="275"/>
                  <a:pt x="17" y="226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0"/>
                  <a:pt x="105" y="32"/>
                  <a:pt x="131" y="12"/>
                </a:cubicBezTo>
                <a:cubicBezTo>
                  <a:pt x="137" y="7"/>
                  <a:pt x="144" y="3"/>
                  <a:pt x="149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7" name="文本框 286"/>
          <p:cNvSpPr txBox="1"/>
          <p:nvPr/>
        </p:nvSpPr>
        <p:spPr>
          <a:xfrm>
            <a:off x="609480" y="700920"/>
            <a:ext cx="2904363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应用场景与价值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8" name="任意多边形 287"/>
          <p:cNvSpPr/>
          <p:nvPr/>
        </p:nvSpPr>
        <p:spPr>
          <a:xfrm>
            <a:off x="6629040" y="21834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4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3"/>
                  <a:pt x="331" y="182"/>
                </a:cubicBezTo>
                <a:cubicBezTo>
                  <a:pt x="331" y="192"/>
                  <a:pt x="324" y="200"/>
                  <a:pt x="315" y="200"/>
                </a:cubicBezTo>
                <a:lnTo>
                  <a:pt x="298" y="200"/>
                </a:lnTo>
                <a:lnTo>
                  <a:pt x="224" y="200"/>
                </a:lnTo>
                <a:cubicBezTo>
                  <a:pt x="207" y="200"/>
                  <a:pt x="190" y="201"/>
                  <a:pt x="174" y="205"/>
                </a:cubicBezTo>
                <a:cubicBezTo>
                  <a:pt x="147" y="211"/>
                  <a:pt x="122" y="222"/>
                  <a:pt x="100" y="237"/>
                </a:cubicBezTo>
                <a:cubicBezTo>
                  <a:pt x="40" y="277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3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6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9" name="文本框 288"/>
          <p:cNvSpPr txBox="1"/>
          <p:nvPr/>
        </p:nvSpPr>
        <p:spPr>
          <a:xfrm>
            <a:off x="6629400" y="166140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FF7B25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应用场景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0" name="任意多边形 289"/>
          <p:cNvSpPr/>
          <p:nvPr/>
        </p:nvSpPr>
        <p:spPr>
          <a:xfrm>
            <a:off x="6629040" y="26406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3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3"/>
                  <a:pt x="331" y="182"/>
                </a:cubicBezTo>
                <a:cubicBezTo>
                  <a:pt x="331" y="191"/>
                  <a:pt x="324" y="199"/>
                  <a:pt x="315" y="199"/>
                </a:cubicBezTo>
                <a:lnTo>
                  <a:pt x="298" y="199"/>
                </a:lnTo>
                <a:lnTo>
                  <a:pt x="224" y="199"/>
                </a:lnTo>
                <a:cubicBezTo>
                  <a:pt x="207" y="199"/>
                  <a:pt x="190" y="200"/>
                  <a:pt x="174" y="204"/>
                </a:cubicBezTo>
                <a:cubicBezTo>
                  <a:pt x="147" y="210"/>
                  <a:pt x="122" y="221"/>
                  <a:pt x="100" y="236"/>
                </a:cubicBezTo>
                <a:cubicBezTo>
                  <a:pt x="40" y="276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3"/>
                </a:lnTo>
                <a:cubicBezTo>
                  <a:pt x="50" y="372"/>
                  <a:pt x="72" y="327"/>
                  <a:pt x="106" y="294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5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1" name="文本框 290"/>
          <p:cNvSpPr txBox="1"/>
          <p:nvPr/>
        </p:nvSpPr>
        <p:spPr>
          <a:xfrm>
            <a:off x="6972120" y="212688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新手开发者的开源入门指导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2" name="任意多边形 291"/>
          <p:cNvSpPr/>
          <p:nvPr/>
        </p:nvSpPr>
        <p:spPr>
          <a:xfrm>
            <a:off x="6629040" y="30978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3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3"/>
                  <a:pt x="331" y="182"/>
                </a:cubicBezTo>
                <a:cubicBezTo>
                  <a:pt x="331" y="191"/>
                  <a:pt x="324" y="199"/>
                  <a:pt x="315" y="199"/>
                </a:cubicBezTo>
                <a:lnTo>
                  <a:pt x="298" y="199"/>
                </a:lnTo>
                <a:lnTo>
                  <a:pt x="224" y="199"/>
                </a:lnTo>
                <a:cubicBezTo>
                  <a:pt x="207" y="199"/>
                  <a:pt x="190" y="200"/>
                  <a:pt x="174" y="204"/>
                </a:cubicBezTo>
                <a:cubicBezTo>
                  <a:pt x="147" y="210"/>
                  <a:pt x="122" y="221"/>
                  <a:pt x="100" y="236"/>
                </a:cubicBezTo>
                <a:cubicBezTo>
                  <a:pt x="40" y="276"/>
                  <a:pt x="0" y="344"/>
                  <a:pt x="0" y="422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2"/>
                </a:lnTo>
                <a:cubicBezTo>
                  <a:pt x="50" y="371"/>
                  <a:pt x="72" y="326"/>
                  <a:pt x="106" y="294"/>
                </a:cubicBezTo>
                <a:cubicBezTo>
                  <a:pt x="126" y="372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5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3" name="文本框 292"/>
          <p:cNvSpPr txBox="1"/>
          <p:nvPr/>
        </p:nvSpPr>
        <p:spPr>
          <a:xfrm>
            <a:off x="6972120" y="258408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高校开源课程与实践教学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4" name="任意多边形 293"/>
          <p:cNvSpPr/>
          <p:nvPr/>
        </p:nvSpPr>
        <p:spPr>
          <a:xfrm>
            <a:off x="6629040" y="35550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20"/>
                  <a:pt x="108" y="194"/>
                </a:cubicBezTo>
                <a:cubicBezTo>
                  <a:pt x="143" y="176"/>
                  <a:pt x="182" y="166"/>
                  <a:pt x="224" y="166"/>
                </a:cubicBezTo>
                <a:lnTo>
                  <a:pt x="315" y="166"/>
                </a:lnTo>
                <a:cubicBezTo>
                  <a:pt x="324" y="166"/>
                  <a:pt x="331" y="174"/>
                  <a:pt x="331" y="183"/>
                </a:cubicBezTo>
                <a:cubicBezTo>
                  <a:pt x="331" y="192"/>
                  <a:pt x="324" y="200"/>
                  <a:pt x="315" y="200"/>
                </a:cubicBezTo>
                <a:lnTo>
                  <a:pt x="298" y="200"/>
                </a:lnTo>
                <a:lnTo>
                  <a:pt x="224" y="200"/>
                </a:lnTo>
                <a:cubicBezTo>
                  <a:pt x="207" y="200"/>
                  <a:pt x="190" y="201"/>
                  <a:pt x="174" y="205"/>
                </a:cubicBezTo>
                <a:cubicBezTo>
                  <a:pt x="147" y="211"/>
                  <a:pt x="122" y="222"/>
                  <a:pt x="100" y="237"/>
                </a:cubicBezTo>
                <a:cubicBezTo>
                  <a:pt x="40" y="277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3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6"/>
                  <a:pt x="531" y="130"/>
                </a:cubicBezTo>
                <a:cubicBezTo>
                  <a:pt x="531" y="86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5" name="文本框 294"/>
          <p:cNvSpPr txBox="1"/>
          <p:nvPr/>
        </p:nvSpPr>
        <p:spPr>
          <a:xfrm>
            <a:off x="6972120" y="304128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开源社区的新贡献者培养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6" name="任意多边形 295"/>
          <p:cNvSpPr/>
          <p:nvPr/>
        </p:nvSpPr>
        <p:spPr>
          <a:xfrm>
            <a:off x="6362640" y="4319280"/>
            <a:ext cx="5215320" cy="2162520"/>
          </a:xfrm>
          <a:custGeom>
            <a:avLst/>
            <a:gdLst/>
            <a:ahLst/>
            <a:cxnLst/>
            <a:rect l="0" t="0" r="r" b="b"/>
            <a:pathLst>
              <a:path w="14487" h="6007">
                <a:moveTo>
                  <a:pt x="0" y="5597"/>
                </a:moveTo>
                <a:lnTo>
                  <a:pt x="0" y="410"/>
                </a:lnTo>
                <a:cubicBezTo>
                  <a:pt x="0" y="384"/>
                  <a:pt x="2" y="357"/>
                  <a:pt x="6" y="330"/>
                </a:cubicBezTo>
                <a:cubicBezTo>
                  <a:pt x="10" y="304"/>
                  <a:pt x="16" y="278"/>
                  <a:pt x="24" y="254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40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5"/>
                  <a:pt x="176" y="42"/>
                  <a:pt x="196" y="32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14076" y="0"/>
                </a:lnTo>
                <a:cubicBezTo>
                  <a:pt x="14103" y="0"/>
                  <a:pt x="14130" y="3"/>
                  <a:pt x="14157" y="8"/>
                </a:cubicBezTo>
                <a:cubicBezTo>
                  <a:pt x="14183" y="13"/>
                  <a:pt x="14209" y="21"/>
                  <a:pt x="14233" y="32"/>
                </a:cubicBezTo>
                <a:cubicBezTo>
                  <a:pt x="14258" y="42"/>
                  <a:pt x="14282" y="55"/>
                  <a:pt x="14304" y="69"/>
                </a:cubicBezTo>
                <a:cubicBezTo>
                  <a:pt x="14327" y="84"/>
                  <a:pt x="14347" y="101"/>
                  <a:pt x="14366" y="120"/>
                </a:cubicBezTo>
                <a:cubicBezTo>
                  <a:pt x="14386" y="140"/>
                  <a:pt x="14403" y="160"/>
                  <a:pt x="14417" y="183"/>
                </a:cubicBezTo>
                <a:cubicBezTo>
                  <a:pt x="14432" y="205"/>
                  <a:pt x="14445" y="229"/>
                  <a:pt x="14455" y="254"/>
                </a:cubicBezTo>
                <a:cubicBezTo>
                  <a:pt x="14466" y="278"/>
                  <a:pt x="14473" y="304"/>
                  <a:pt x="14479" y="330"/>
                </a:cubicBezTo>
                <a:cubicBezTo>
                  <a:pt x="14484" y="357"/>
                  <a:pt x="14487" y="384"/>
                  <a:pt x="14487" y="410"/>
                </a:cubicBezTo>
                <a:lnTo>
                  <a:pt x="14487" y="5597"/>
                </a:lnTo>
                <a:cubicBezTo>
                  <a:pt x="14487" y="5624"/>
                  <a:pt x="14484" y="5651"/>
                  <a:pt x="14479" y="5677"/>
                </a:cubicBezTo>
                <a:cubicBezTo>
                  <a:pt x="14473" y="5704"/>
                  <a:pt x="14466" y="5729"/>
                  <a:pt x="14455" y="5754"/>
                </a:cubicBezTo>
                <a:cubicBezTo>
                  <a:pt x="14445" y="5779"/>
                  <a:pt x="14432" y="5803"/>
                  <a:pt x="14417" y="5825"/>
                </a:cubicBezTo>
                <a:cubicBezTo>
                  <a:pt x="14403" y="5848"/>
                  <a:pt x="14386" y="5868"/>
                  <a:pt x="14366" y="5887"/>
                </a:cubicBezTo>
                <a:cubicBezTo>
                  <a:pt x="14347" y="5906"/>
                  <a:pt x="14327" y="5923"/>
                  <a:pt x="14304" y="5938"/>
                </a:cubicBezTo>
                <a:cubicBezTo>
                  <a:pt x="14282" y="5953"/>
                  <a:pt x="14258" y="5966"/>
                  <a:pt x="14233" y="5976"/>
                </a:cubicBezTo>
                <a:cubicBezTo>
                  <a:pt x="14209" y="5986"/>
                  <a:pt x="14183" y="5994"/>
                  <a:pt x="14157" y="6000"/>
                </a:cubicBezTo>
                <a:cubicBezTo>
                  <a:pt x="14130" y="6005"/>
                  <a:pt x="14103" y="6007"/>
                  <a:pt x="14076" y="6007"/>
                </a:cubicBezTo>
                <a:lnTo>
                  <a:pt x="317" y="6007"/>
                </a:lnTo>
                <a:cubicBezTo>
                  <a:pt x="296" y="6007"/>
                  <a:pt x="276" y="6005"/>
                  <a:pt x="255" y="6000"/>
                </a:cubicBezTo>
                <a:cubicBezTo>
                  <a:pt x="235" y="5994"/>
                  <a:pt x="215" y="5986"/>
                  <a:pt x="196" y="5976"/>
                </a:cubicBezTo>
                <a:cubicBezTo>
                  <a:pt x="176" y="5966"/>
                  <a:pt x="158" y="5953"/>
                  <a:pt x="141" y="5938"/>
                </a:cubicBezTo>
                <a:cubicBezTo>
                  <a:pt x="123" y="5923"/>
                  <a:pt x="107" y="5906"/>
                  <a:pt x="93" y="5887"/>
                </a:cubicBezTo>
                <a:cubicBezTo>
                  <a:pt x="78" y="5868"/>
                  <a:pt x="65" y="5848"/>
                  <a:pt x="53" y="5825"/>
                </a:cubicBezTo>
                <a:cubicBezTo>
                  <a:pt x="42" y="5803"/>
                  <a:pt x="32" y="5779"/>
                  <a:pt x="24" y="5754"/>
                </a:cubicBezTo>
                <a:cubicBezTo>
                  <a:pt x="16" y="5729"/>
                  <a:pt x="10" y="5704"/>
                  <a:pt x="6" y="5677"/>
                </a:cubicBezTo>
                <a:cubicBezTo>
                  <a:pt x="2" y="5651"/>
                  <a:pt x="0" y="5624"/>
                  <a:pt x="0" y="559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7" name="任意多边形 296"/>
          <p:cNvSpPr/>
          <p:nvPr/>
        </p:nvSpPr>
        <p:spPr>
          <a:xfrm>
            <a:off x="6453720" y="4324320"/>
            <a:ext cx="5077800" cy="71640"/>
          </a:xfrm>
          <a:custGeom>
            <a:avLst/>
            <a:gdLst/>
            <a:ahLst/>
            <a:cxnLst/>
            <a:rect l="0" t="0" r="r" b="b"/>
            <a:pathLst>
              <a:path w="14105" h="199">
                <a:moveTo>
                  <a:pt x="14025" y="199"/>
                </a:moveTo>
                <a:lnTo>
                  <a:pt x="1437" y="199"/>
                </a:lnTo>
                <a:lnTo>
                  <a:pt x="0" y="18"/>
                </a:lnTo>
                <a:cubicBezTo>
                  <a:pt x="21" y="6"/>
                  <a:pt x="42" y="0"/>
                  <a:pt x="64" y="0"/>
                </a:cubicBezTo>
                <a:lnTo>
                  <a:pt x="13823" y="0"/>
                </a:lnTo>
                <a:cubicBezTo>
                  <a:pt x="13876" y="0"/>
                  <a:pt x="13927" y="10"/>
                  <a:pt x="13975" y="30"/>
                </a:cubicBezTo>
                <a:cubicBezTo>
                  <a:pt x="14024" y="50"/>
                  <a:pt x="14067" y="79"/>
                  <a:pt x="14104" y="116"/>
                </a:cubicBezTo>
                <a:cubicBezTo>
                  <a:pt x="14105" y="116"/>
                  <a:pt x="14105" y="117"/>
                  <a:pt x="14105" y="117"/>
                </a:cubicBezTo>
                <a:lnTo>
                  <a:pt x="14025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8" name="任意多边形 297"/>
          <p:cNvSpPr/>
          <p:nvPr/>
        </p:nvSpPr>
        <p:spPr>
          <a:xfrm>
            <a:off x="6453720" y="6405480"/>
            <a:ext cx="5077800" cy="71640"/>
          </a:xfrm>
          <a:custGeom>
            <a:avLst/>
            <a:gdLst/>
            <a:ahLst/>
            <a:cxnLst/>
            <a:rect l="0" t="0" r="r" b="b"/>
            <a:pathLst>
              <a:path w="14105" h="199">
                <a:moveTo>
                  <a:pt x="1437" y="0"/>
                </a:moveTo>
                <a:lnTo>
                  <a:pt x="14025" y="0"/>
                </a:lnTo>
                <a:lnTo>
                  <a:pt x="14105" y="81"/>
                </a:lnTo>
                <a:lnTo>
                  <a:pt x="14104" y="82"/>
                </a:lnTo>
                <a:cubicBezTo>
                  <a:pt x="14067" y="119"/>
                  <a:pt x="14024" y="149"/>
                  <a:pt x="13975" y="169"/>
                </a:cubicBezTo>
                <a:cubicBezTo>
                  <a:pt x="13927" y="189"/>
                  <a:pt x="13876" y="199"/>
                  <a:pt x="13823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9" name="任意多边形 298"/>
          <p:cNvSpPr/>
          <p:nvPr/>
        </p:nvSpPr>
        <p:spPr>
          <a:xfrm>
            <a:off x="11501280" y="4366080"/>
            <a:ext cx="71640" cy="2069280"/>
          </a:xfrm>
          <a:custGeom>
            <a:avLst/>
            <a:gdLst/>
            <a:ahLst/>
            <a:cxnLst/>
            <a:rect l="0" t="0" r="r" b="b"/>
            <a:pathLst>
              <a:path w="199" h="5748">
                <a:moveTo>
                  <a:pt x="0" y="5666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0"/>
                </a:cubicBezTo>
                <a:lnTo>
                  <a:pt x="199" y="5467"/>
                </a:lnTo>
                <a:cubicBezTo>
                  <a:pt x="199" y="5520"/>
                  <a:pt x="189" y="5571"/>
                  <a:pt x="169" y="5619"/>
                </a:cubicBezTo>
                <a:cubicBezTo>
                  <a:pt x="149" y="5668"/>
                  <a:pt x="120" y="5711"/>
                  <a:pt x="83" y="5748"/>
                </a:cubicBezTo>
                <a:lnTo>
                  <a:pt x="0" y="5666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0" name="任意多边形 299"/>
          <p:cNvSpPr/>
          <p:nvPr/>
        </p:nvSpPr>
        <p:spPr>
          <a:xfrm>
            <a:off x="6400440" y="4330800"/>
            <a:ext cx="72000" cy="2139840"/>
          </a:xfrm>
          <a:custGeom>
            <a:avLst/>
            <a:gdLst/>
            <a:ahLst/>
            <a:cxnLst/>
            <a:rect l="0" t="0" r="r" b="b"/>
            <a:pathLst>
              <a:path w="200" h="5944">
                <a:moveTo>
                  <a:pt x="200" y="6"/>
                </a:moveTo>
                <a:lnTo>
                  <a:pt x="200" y="5937"/>
                </a:lnTo>
                <a:lnTo>
                  <a:pt x="149" y="5944"/>
                </a:lnTo>
                <a:cubicBezTo>
                  <a:pt x="144" y="5940"/>
                  <a:pt x="137" y="5936"/>
                  <a:pt x="131" y="5932"/>
                </a:cubicBezTo>
                <a:cubicBezTo>
                  <a:pt x="105" y="5912"/>
                  <a:pt x="82" y="5883"/>
                  <a:pt x="62" y="5846"/>
                </a:cubicBezTo>
                <a:cubicBezTo>
                  <a:pt x="43" y="5809"/>
                  <a:pt x="27" y="5766"/>
                  <a:pt x="17" y="5717"/>
                </a:cubicBezTo>
                <a:cubicBezTo>
                  <a:pt x="6" y="5669"/>
                  <a:pt x="0" y="5618"/>
                  <a:pt x="0" y="5565"/>
                </a:cubicBezTo>
                <a:lnTo>
                  <a:pt x="0" y="378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4" y="3"/>
                  <a:pt x="149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1" name="文本框 300"/>
          <p:cNvSpPr txBox="1"/>
          <p:nvPr/>
        </p:nvSpPr>
        <p:spPr>
          <a:xfrm>
            <a:off x="6972120" y="3498480"/>
            <a:ext cx="22974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企业</a:t>
            </a:r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OSPO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的人才观察与激励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2" name="任意多边形 301"/>
          <p:cNvSpPr/>
          <p:nvPr/>
        </p:nvSpPr>
        <p:spPr>
          <a:xfrm>
            <a:off x="6638040" y="5105160"/>
            <a:ext cx="196920" cy="190800"/>
          </a:xfrm>
          <a:custGeom>
            <a:avLst/>
            <a:gdLst/>
            <a:ahLst/>
            <a:cxnLst/>
            <a:rect l="0" t="0" r="r" b="b"/>
            <a:pathLst>
              <a:path w="547" h="530">
                <a:moveTo>
                  <a:pt x="303" y="19"/>
                </a:moveTo>
                <a:cubicBezTo>
                  <a:pt x="298" y="7"/>
                  <a:pt x="286" y="0"/>
                  <a:pt x="273" y="0"/>
                </a:cubicBezTo>
                <a:cubicBezTo>
                  <a:pt x="261" y="0"/>
                  <a:pt x="249" y="7"/>
                  <a:pt x="243" y="19"/>
                </a:cubicBezTo>
                <a:lnTo>
                  <a:pt x="177" y="156"/>
                </a:lnTo>
                <a:lnTo>
                  <a:pt x="29" y="177"/>
                </a:lnTo>
                <a:cubicBezTo>
                  <a:pt x="16" y="179"/>
                  <a:pt x="6" y="188"/>
                  <a:pt x="2" y="200"/>
                </a:cubicBezTo>
                <a:cubicBezTo>
                  <a:pt x="-2" y="212"/>
                  <a:pt x="1" y="225"/>
                  <a:pt x="10" y="234"/>
                </a:cubicBezTo>
                <a:lnTo>
                  <a:pt x="118" y="340"/>
                </a:lnTo>
                <a:lnTo>
                  <a:pt x="92" y="492"/>
                </a:lnTo>
                <a:cubicBezTo>
                  <a:pt x="90" y="504"/>
                  <a:pt x="96" y="517"/>
                  <a:pt x="106" y="524"/>
                </a:cubicBezTo>
                <a:cubicBezTo>
                  <a:pt x="116" y="531"/>
                  <a:pt x="130" y="532"/>
                  <a:pt x="141" y="527"/>
                </a:cubicBezTo>
                <a:lnTo>
                  <a:pt x="273" y="456"/>
                </a:lnTo>
                <a:lnTo>
                  <a:pt x="407" y="527"/>
                </a:lnTo>
                <a:cubicBezTo>
                  <a:pt x="418" y="532"/>
                  <a:pt x="432" y="532"/>
                  <a:pt x="442" y="524"/>
                </a:cubicBezTo>
                <a:cubicBezTo>
                  <a:pt x="452" y="517"/>
                  <a:pt x="457" y="504"/>
                  <a:pt x="455" y="492"/>
                </a:cubicBezTo>
                <a:lnTo>
                  <a:pt x="430" y="340"/>
                </a:lnTo>
                <a:lnTo>
                  <a:pt x="537" y="234"/>
                </a:lnTo>
                <a:cubicBezTo>
                  <a:pt x="546" y="225"/>
                  <a:pt x="549" y="212"/>
                  <a:pt x="546" y="200"/>
                </a:cubicBezTo>
                <a:cubicBezTo>
                  <a:pt x="542" y="188"/>
                  <a:pt x="531" y="179"/>
                  <a:pt x="519" y="177"/>
                </a:cubicBezTo>
                <a:lnTo>
                  <a:pt x="370" y="156"/>
                </a:lnTo>
                <a:lnTo>
                  <a:pt x="303" y="1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3" name="文本框 302"/>
          <p:cNvSpPr txBox="1"/>
          <p:nvPr/>
        </p:nvSpPr>
        <p:spPr>
          <a:xfrm>
            <a:off x="6629400" y="459540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22C55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价值体现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4" name="任意多边形 303"/>
          <p:cNvSpPr/>
          <p:nvPr/>
        </p:nvSpPr>
        <p:spPr>
          <a:xfrm>
            <a:off x="6638040" y="5562360"/>
            <a:ext cx="196920" cy="190800"/>
          </a:xfrm>
          <a:custGeom>
            <a:avLst/>
            <a:gdLst/>
            <a:ahLst/>
            <a:cxnLst/>
            <a:rect l="0" t="0" r="r" b="b"/>
            <a:pathLst>
              <a:path w="547" h="530">
                <a:moveTo>
                  <a:pt x="303" y="19"/>
                </a:moveTo>
                <a:cubicBezTo>
                  <a:pt x="298" y="7"/>
                  <a:pt x="286" y="0"/>
                  <a:pt x="273" y="0"/>
                </a:cubicBezTo>
                <a:cubicBezTo>
                  <a:pt x="261" y="0"/>
                  <a:pt x="249" y="7"/>
                  <a:pt x="243" y="19"/>
                </a:cubicBezTo>
                <a:lnTo>
                  <a:pt x="177" y="157"/>
                </a:lnTo>
                <a:lnTo>
                  <a:pt x="29" y="178"/>
                </a:lnTo>
                <a:cubicBezTo>
                  <a:pt x="16" y="180"/>
                  <a:pt x="6" y="189"/>
                  <a:pt x="2" y="201"/>
                </a:cubicBezTo>
                <a:cubicBezTo>
                  <a:pt x="-2" y="213"/>
                  <a:pt x="1" y="226"/>
                  <a:pt x="10" y="235"/>
                </a:cubicBezTo>
                <a:lnTo>
                  <a:pt x="118" y="341"/>
                </a:lnTo>
                <a:lnTo>
                  <a:pt x="92" y="492"/>
                </a:lnTo>
                <a:cubicBezTo>
                  <a:pt x="90" y="504"/>
                  <a:pt x="96" y="517"/>
                  <a:pt x="106" y="524"/>
                </a:cubicBezTo>
                <a:cubicBezTo>
                  <a:pt x="116" y="531"/>
                  <a:pt x="130" y="532"/>
                  <a:pt x="141" y="527"/>
                </a:cubicBezTo>
                <a:lnTo>
                  <a:pt x="273" y="456"/>
                </a:lnTo>
                <a:lnTo>
                  <a:pt x="407" y="527"/>
                </a:lnTo>
                <a:cubicBezTo>
                  <a:pt x="418" y="532"/>
                  <a:pt x="432" y="532"/>
                  <a:pt x="442" y="524"/>
                </a:cubicBezTo>
                <a:cubicBezTo>
                  <a:pt x="452" y="517"/>
                  <a:pt x="457" y="504"/>
                  <a:pt x="455" y="492"/>
                </a:cubicBezTo>
                <a:lnTo>
                  <a:pt x="430" y="341"/>
                </a:lnTo>
                <a:lnTo>
                  <a:pt x="537" y="235"/>
                </a:lnTo>
                <a:cubicBezTo>
                  <a:pt x="546" y="226"/>
                  <a:pt x="549" y="213"/>
                  <a:pt x="546" y="201"/>
                </a:cubicBezTo>
                <a:cubicBezTo>
                  <a:pt x="542" y="189"/>
                  <a:pt x="531" y="180"/>
                  <a:pt x="519" y="178"/>
                </a:cubicBezTo>
                <a:lnTo>
                  <a:pt x="370" y="157"/>
                </a:lnTo>
                <a:lnTo>
                  <a:pt x="303" y="1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5" name="文本框 304"/>
          <p:cNvSpPr txBox="1"/>
          <p:nvPr/>
        </p:nvSpPr>
        <p:spPr>
          <a:xfrm>
            <a:off x="6996240" y="5060520"/>
            <a:ext cx="150876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降低开源参与门槛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6" name="任意多边形 305"/>
          <p:cNvSpPr/>
          <p:nvPr/>
        </p:nvSpPr>
        <p:spPr>
          <a:xfrm>
            <a:off x="6638040" y="6019560"/>
            <a:ext cx="196920" cy="190800"/>
          </a:xfrm>
          <a:custGeom>
            <a:avLst/>
            <a:gdLst/>
            <a:ahLst/>
            <a:cxnLst/>
            <a:rect l="0" t="0" r="r" b="b"/>
            <a:pathLst>
              <a:path w="547" h="530">
                <a:moveTo>
                  <a:pt x="303" y="19"/>
                </a:moveTo>
                <a:cubicBezTo>
                  <a:pt x="298" y="7"/>
                  <a:pt x="286" y="0"/>
                  <a:pt x="273" y="0"/>
                </a:cubicBezTo>
                <a:cubicBezTo>
                  <a:pt x="261" y="0"/>
                  <a:pt x="249" y="7"/>
                  <a:pt x="243" y="19"/>
                </a:cubicBezTo>
                <a:lnTo>
                  <a:pt x="177" y="156"/>
                </a:lnTo>
                <a:lnTo>
                  <a:pt x="29" y="177"/>
                </a:lnTo>
                <a:cubicBezTo>
                  <a:pt x="16" y="179"/>
                  <a:pt x="6" y="188"/>
                  <a:pt x="2" y="200"/>
                </a:cubicBezTo>
                <a:cubicBezTo>
                  <a:pt x="-2" y="212"/>
                  <a:pt x="1" y="225"/>
                  <a:pt x="10" y="234"/>
                </a:cubicBezTo>
                <a:lnTo>
                  <a:pt x="118" y="340"/>
                </a:lnTo>
                <a:lnTo>
                  <a:pt x="92" y="492"/>
                </a:lnTo>
                <a:cubicBezTo>
                  <a:pt x="90" y="504"/>
                  <a:pt x="96" y="517"/>
                  <a:pt x="106" y="524"/>
                </a:cubicBezTo>
                <a:cubicBezTo>
                  <a:pt x="116" y="531"/>
                  <a:pt x="130" y="532"/>
                  <a:pt x="141" y="527"/>
                </a:cubicBezTo>
                <a:lnTo>
                  <a:pt x="273" y="455"/>
                </a:lnTo>
                <a:lnTo>
                  <a:pt x="407" y="527"/>
                </a:lnTo>
                <a:cubicBezTo>
                  <a:pt x="418" y="532"/>
                  <a:pt x="432" y="532"/>
                  <a:pt x="442" y="524"/>
                </a:cubicBezTo>
                <a:cubicBezTo>
                  <a:pt x="452" y="517"/>
                  <a:pt x="457" y="504"/>
                  <a:pt x="455" y="492"/>
                </a:cubicBezTo>
                <a:lnTo>
                  <a:pt x="430" y="340"/>
                </a:lnTo>
                <a:lnTo>
                  <a:pt x="537" y="234"/>
                </a:lnTo>
                <a:cubicBezTo>
                  <a:pt x="546" y="225"/>
                  <a:pt x="549" y="212"/>
                  <a:pt x="546" y="200"/>
                </a:cubicBezTo>
                <a:cubicBezTo>
                  <a:pt x="542" y="188"/>
                  <a:pt x="531" y="179"/>
                  <a:pt x="519" y="177"/>
                </a:cubicBezTo>
                <a:lnTo>
                  <a:pt x="370" y="156"/>
                </a:lnTo>
                <a:lnTo>
                  <a:pt x="303" y="1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7" name="文本框 306"/>
          <p:cNvSpPr txBox="1"/>
          <p:nvPr/>
        </p:nvSpPr>
        <p:spPr>
          <a:xfrm>
            <a:off x="6996240" y="551772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提升社区活跃度与留存率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8" name="文本框 307"/>
          <p:cNvSpPr txBox="1"/>
          <p:nvPr/>
        </p:nvSpPr>
        <p:spPr>
          <a:xfrm>
            <a:off x="6996240" y="597492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促进开源数字生态健康发展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任意多边形 308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0" name="任意多边形 30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311" name="图片 310"/>
          <p:cNvPicPr/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312" name="图片 311"/>
          <p:cNvPicPr/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760" cy="685764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313" name="任意多边形 312"/>
          <p:cNvSpPr/>
          <p:nvPr/>
        </p:nvSpPr>
        <p:spPr>
          <a:xfrm>
            <a:off x="609480" y="146664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FFFFF">
              <a:alpha val="3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4" name="文本框 313"/>
          <p:cNvSpPr txBox="1"/>
          <p:nvPr/>
        </p:nvSpPr>
        <p:spPr>
          <a:xfrm>
            <a:off x="609480" y="755640"/>
            <a:ext cx="3457575" cy="664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4500" b="1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总结与展望</a:t>
            </a:r>
            <a:endParaRPr lang="en-US" sz="4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5" name="文本框 314"/>
          <p:cNvSpPr txBox="1"/>
          <p:nvPr/>
        </p:nvSpPr>
        <p:spPr>
          <a:xfrm>
            <a:off x="609480" y="256644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项目总结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6" name="文本框 315"/>
          <p:cNvSpPr txBox="1"/>
          <p:nvPr/>
        </p:nvSpPr>
        <p:spPr>
          <a:xfrm>
            <a:off x="609480" y="2993760"/>
            <a:ext cx="7056755" cy="207645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pPr algn="l"/>
            <a:r>
              <a:rPr lang="en-US" alt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Novice2Pror </a:t>
            </a:r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以真实开源数据为基础，以</a:t>
            </a:r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AI Agent</a:t>
            </a:r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为核心，将学习、实践与激励深度融合，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7" name="文本框 316"/>
          <p:cNvSpPr txBox="1"/>
          <p:nvPr/>
        </p:nvSpPr>
        <p:spPr>
          <a:xfrm>
            <a:off x="609480" y="3298320"/>
            <a:ext cx="33947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构建面向未来的开源教育与激励基础设施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8" name="任意多边形 317"/>
          <p:cNvSpPr/>
          <p:nvPr/>
        </p:nvSpPr>
        <p:spPr>
          <a:xfrm>
            <a:off x="609480" y="434556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282" y="66"/>
                </a:moveTo>
                <a:cubicBezTo>
                  <a:pt x="201" y="66"/>
                  <a:pt x="131" y="119"/>
                  <a:pt x="108" y="193"/>
                </a:cubicBezTo>
                <a:cubicBezTo>
                  <a:pt x="142" y="175"/>
                  <a:pt x="183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2" y="173"/>
                  <a:pt x="332" y="182"/>
                </a:cubicBezTo>
                <a:cubicBezTo>
                  <a:pt x="332" y="191"/>
                  <a:pt x="324" y="200"/>
                  <a:pt x="315" y="200"/>
                </a:cubicBezTo>
                <a:lnTo>
                  <a:pt x="298" y="200"/>
                </a:lnTo>
                <a:lnTo>
                  <a:pt x="224" y="200"/>
                </a:lnTo>
                <a:cubicBezTo>
                  <a:pt x="207" y="200"/>
                  <a:pt x="190" y="202"/>
                  <a:pt x="174" y="205"/>
                </a:cubicBezTo>
                <a:cubicBezTo>
                  <a:pt x="146" y="211"/>
                  <a:pt x="122" y="222"/>
                  <a:pt x="99" y="237"/>
                </a:cubicBezTo>
                <a:cubicBezTo>
                  <a:pt x="39" y="277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1" y="464"/>
                  <a:pt x="25" y="464"/>
                </a:cubicBezTo>
                <a:cubicBezTo>
                  <a:pt x="38" y="464"/>
                  <a:pt x="49" y="453"/>
                  <a:pt x="49" y="439"/>
                </a:cubicBezTo>
                <a:lnTo>
                  <a:pt x="49" y="423"/>
                </a:lnTo>
                <a:cubicBezTo>
                  <a:pt x="49" y="372"/>
                  <a:pt x="71" y="327"/>
                  <a:pt x="105" y="295"/>
                </a:cubicBezTo>
                <a:cubicBezTo>
                  <a:pt x="126" y="373"/>
                  <a:pt x="198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0" y="296"/>
                  <a:pt x="530" y="129"/>
                </a:cubicBezTo>
                <a:cubicBezTo>
                  <a:pt x="530" y="85"/>
                  <a:pt x="522" y="43"/>
                  <a:pt x="508" y="5"/>
                </a:cubicBezTo>
                <a:cubicBezTo>
                  <a:pt x="506" y="-2"/>
                  <a:pt x="495" y="-2"/>
                  <a:pt x="491" y="5"/>
                </a:cubicBezTo>
                <a:cubicBezTo>
                  <a:pt x="472" y="42"/>
                  <a:pt x="434" y="66"/>
                  <a:pt x="389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9" name="文本框 318"/>
          <p:cNvSpPr txBox="1"/>
          <p:nvPr/>
        </p:nvSpPr>
        <p:spPr>
          <a:xfrm>
            <a:off x="609480" y="388080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FFFFFF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未来扩展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0" name="任意多边形 319"/>
          <p:cNvSpPr/>
          <p:nvPr/>
        </p:nvSpPr>
        <p:spPr>
          <a:xfrm>
            <a:off x="609480" y="4809960"/>
            <a:ext cx="143280" cy="190800"/>
          </a:xfrm>
          <a:custGeom>
            <a:avLst/>
            <a:gdLst/>
            <a:ahLst/>
            <a:cxnLst/>
            <a:rect l="0" t="0" r="r" b="b"/>
            <a:pathLst>
              <a:path w="398" h="530">
                <a:moveTo>
                  <a:pt x="49" y="0"/>
                </a:moveTo>
                <a:cubicBezTo>
                  <a:pt x="22" y="0"/>
                  <a:pt x="0" y="22"/>
                  <a:pt x="0" y="50"/>
                </a:cubicBezTo>
                <a:lnTo>
                  <a:pt x="0" y="481"/>
                </a:lnTo>
                <a:cubicBezTo>
                  <a:pt x="0" y="508"/>
                  <a:pt x="22" y="530"/>
                  <a:pt x="49" y="530"/>
                </a:cubicBezTo>
                <a:lnTo>
                  <a:pt x="150" y="530"/>
                </a:lnTo>
                <a:lnTo>
                  <a:pt x="150" y="447"/>
                </a:lnTo>
                <a:cubicBezTo>
                  <a:pt x="150" y="420"/>
                  <a:pt x="172" y="398"/>
                  <a:pt x="199" y="398"/>
                </a:cubicBezTo>
                <a:cubicBezTo>
                  <a:pt x="227" y="398"/>
                  <a:pt x="249" y="420"/>
                  <a:pt x="249" y="447"/>
                </a:cubicBezTo>
                <a:lnTo>
                  <a:pt x="249" y="530"/>
                </a:lnTo>
                <a:lnTo>
                  <a:pt x="348" y="530"/>
                </a:lnTo>
                <a:cubicBezTo>
                  <a:pt x="375" y="530"/>
                  <a:pt x="398" y="508"/>
                  <a:pt x="398" y="481"/>
                </a:cubicBezTo>
                <a:lnTo>
                  <a:pt x="398" y="50"/>
                </a:lnTo>
                <a:cubicBezTo>
                  <a:pt x="398" y="22"/>
                  <a:pt x="375" y="0"/>
                  <a:pt x="348" y="0"/>
                </a:cubicBezTo>
                <a:lnTo>
                  <a:pt x="49" y="0"/>
                </a:lnTo>
                <a:moveTo>
                  <a:pt x="66" y="249"/>
                </a:moveTo>
                <a:cubicBezTo>
                  <a:pt x="66" y="240"/>
                  <a:pt x="73" y="232"/>
                  <a:pt x="83" y="232"/>
                </a:cubicBezTo>
                <a:lnTo>
                  <a:pt x="117" y="232"/>
                </a:lnTo>
                <a:cubicBezTo>
                  <a:pt x="126" y="232"/>
                  <a:pt x="133" y="240"/>
                  <a:pt x="133" y="249"/>
                </a:cubicBezTo>
                <a:lnTo>
                  <a:pt x="133" y="282"/>
                </a:lnTo>
                <a:cubicBezTo>
                  <a:pt x="133" y="291"/>
                  <a:pt x="126" y="299"/>
                  <a:pt x="117" y="299"/>
                </a:cubicBezTo>
                <a:lnTo>
                  <a:pt x="83" y="299"/>
                </a:lnTo>
                <a:cubicBezTo>
                  <a:pt x="73" y="299"/>
                  <a:pt x="66" y="291"/>
                  <a:pt x="66" y="282"/>
                </a:cubicBezTo>
                <a:lnTo>
                  <a:pt x="66" y="249"/>
                </a:lnTo>
                <a:moveTo>
                  <a:pt x="183" y="232"/>
                </a:moveTo>
                <a:lnTo>
                  <a:pt x="216" y="232"/>
                </a:lnTo>
                <a:cubicBezTo>
                  <a:pt x="225" y="232"/>
                  <a:pt x="232" y="240"/>
                  <a:pt x="232" y="249"/>
                </a:cubicBezTo>
                <a:lnTo>
                  <a:pt x="232" y="282"/>
                </a:lnTo>
                <a:cubicBezTo>
                  <a:pt x="232" y="291"/>
                  <a:pt x="225" y="299"/>
                  <a:pt x="216" y="299"/>
                </a:cubicBezTo>
                <a:lnTo>
                  <a:pt x="183" y="299"/>
                </a:lnTo>
                <a:cubicBezTo>
                  <a:pt x="174" y="299"/>
                  <a:pt x="166" y="291"/>
                  <a:pt x="166" y="282"/>
                </a:cubicBezTo>
                <a:lnTo>
                  <a:pt x="166" y="249"/>
                </a:lnTo>
                <a:cubicBezTo>
                  <a:pt x="166" y="240"/>
                  <a:pt x="174" y="232"/>
                  <a:pt x="183" y="232"/>
                </a:cubicBezTo>
                <a:moveTo>
                  <a:pt x="265" y="249"/>
                </a:moveTo>
                <a:cubicBezTo>
                  <a:pt x="265" y="240"/>
                  <a:pt x="273" y="232"/>
                  <a:pt x="282" y="232"/>
                </a:cubicBezTo>
                <a:lnTo>
                  <a:pt x="315" y="232"/>
                </a:lnTo>
                <a:cubicBezTo>
                  <a:pt x="324" y="232"/>
                  <a:pt x="332" y="240"/>
                  <a:pt x="332" y="249"/>
                </a:cubicBezTo>
                <a:lnTo>
                  <a:pt x="332" y="282"/>
                </a:lnTo>
                <a:cubicBezTo>
                  <a:pt x="332" y="291"/>
                  <a:pt x="324" y="299"/>
                  <a:pt x="315" y="299"/>
                </a:cubicBezTo>
                <a:lnTo>
                  <a:pt x="282" y="299"/>
                </a:lnTo>
                <a:cubicBezTo>
                  <a:pt x="273" y="299"/>
                  <a:pt x="265" y="291"/>
                  <a:pt x="265" y="282"/>
                </a:cubicBezTo>
                <a:lnTo>
                  <a:pt x="265" y="249"/>
                </a:lnTo>
                <a:moveTo>
                  <a:pt x="83" y="99"/>
                </a:moveTo>
                <a:lnTo>
                  <a:pt x="117" y="99"/>
                </a:lnTo>
                <a:cubicBezTo>
                  <a:pt x="126" y="99"/>
                  <a:pt x="133" y="107"/>
                  <a:pt x="133" y="116"/>
                </a:cubicBezTo>
                <a:lnTo>
                  <a:pt x="133" y="150"/>
                </a:lnTo>
                <a:cubicBezTo>
                  <a:pt x="133" y="159"/>
                  <a:pt x="126" y="166"/>
                  <a:pt x="117" y="166"/>
                </a:cubicBezTo>
                <a:lnTo>
                  <a:pt x="83" y="166"/>
                </a:lnTo>
                <a:cubicBezTo>
                  <a:pt x="73" y="166"/>
                  <a:pt x="66" y="159"/>
                  <a:pt x="66" y="150"/>
                </a:cubicBezTo>
                <a:lnTo>
                  <a:pt x="66" y="116"/>
                </a:lnTo>
                <a:cubicBezTo>
                  <a:pt x="66" y="107"/>
                  <a:pt x="73" y="99"/>
                  <a:pt x="83" y="99"/>
                </a:cubicBezTo>
                <a:moveTo>
                  <a:pt x="166" y="116"/>
                </a:moveTo>
                <a:cubicBezTo>
                  <a:pt x="166" y="107"/>
                  <a:pt x="174" y="99"/>
                  <a:pt x="183" y="99"/>
                </a:cubicBezTo>
                <a:lnTo>
                  <a:pt x="216" y="99"/>
                </a:lnTo>
                <a:cubicBezTo>
                  <a:pt x="225" y="99"/>
                  <a:pt x="232" y="107"/>
                  <a:pt x="232" y="116"/>
                </a:cubicBezTo>
                <a:lnTo>
                  <a:pt x="232" y="150"/>
                </a:lnTo>
                <a:cubicBezTo>
                  <a:pt x="232" y="159"/>
                  <a:pt x="225" y="166"/>
                  <a:pt x="216" y="166"/>
                </a:cubicBezTo>
                <a:lnTo>
                  <a:pt x="183" y="166"/>
                </a:lnTo>
                <a:cubicBezTo>
                  <a:pt x="174" y="166"/>
                  <a:pt x="166" y="159"/>
                  <a:pt x="166" y="150"/>
                </a:cubicBezTo>
                <a:lnTo>
                  <a:pt x="166" y="116"/>
                </a:lnTo>
                <a:moveTo>
                  <a:pt x="282" y="99"/>
                </a:moveTo>
                <a:lnTo>
                  <a:pt x="315" y="99"/>
                </a:lnTo>
                <a:cubicBezTo>
                  <a:pt x="324" y="99"/>
                  <a:pt x="332" y="107"/>
                  <a:pt x="332" y="116"/>
                </a:cubicBezTo>
                <a:lnTo>
                  <a:pt x="332" y="150"/>
                </a:lnTo>
                <a:cubicBezTo>
                  <a:pt x="332" y="159"/>
                  <a:pt x="324" y="166"/>
                  <a:pt x="315" y="166"/>
                </a:cubicBezTo>
                <a:lnTo>
                  <a:pt x="282" y="166"/>
                </a:lnTo>
                <a:cubicBezTo>
                  <a:pt x="273" y="166"/>
                  <a:pt x="265" y="159"/>
                  <a:pt x="265" y="150"/>
                </a:cubicBezTo>
                <a:lnTo>
                  <a:pt x="265" y="116"/>
                </a:lnTo>
                <a:cubicBezTo>
                  <a:pt x="265" y="107"/>
                  <a:pt x="273" y="99"/>
                  <a:pt x="282" y="99"/>
                </a:cubicBez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1" name="文本框 320"/>
          <p:cNvSpPr txBox="1"/>
          <p:nvPr/>
        </p:nvSpPr>
        <p:spPr>
          <a:xfrm>
            <a:off x="952560" y="4308120"/>
            <a:ext cx="169735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引入更多语言与社区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2" name="任意多边形 321"/>
          <p:cNvSpPr/>
          <p:nvPr/>
        </p:nvSpPr>
        <p:spPr>
          <a:xfrm>
            <a:off x="621360" y="5286240"/>
            <a:ext cx="190800" cy="191160"/>
          </a:xfrm>
          <a:custGeom>
            <a:avLst/>
            <a:gdLst/>
            <a:ahLst/>
            <a:cxnLst/>
            <a:rect l="0" t="0" r="r" b="b"/>
            <a:pathLst>
              <a:path w="530" h="531">
                <a:moveTo>
                  <a:pt x="241" y="5"/>
                </a:moveTo>
                <a:cubicBezTo>
                  <a:pt x="257" y="-2"/>
                  <a:pt x="274" y="-2"/>
                  <a:pt x="290" y="5"/>
                </a:cubicBezTo>
                <a:lnTo>
                  <a:pt x="516" y="110"/>
                </a:lnTo>
                <a:cubicBezTo>
                  <a:pt x="524" y="114"/>
                  <a:pt x="530" y="122"/>
                  <a:pt x="530" y="132"/>
                </a:cubicBezTo>
                <a:cubicBezTo>
                  <a:pt x="530" y="142"/>
                  <a:pt x="524" y="151"/>
                  <a:pt x="516" y="155"/>
                </a:cubicBezTo>
                <a:lnTo>
                  <a:pt x="290" y="259"/>
                </a:lnTo>
                <a:cubicBezTo>
                  <a:pt x="274" y="266"/>
                  <a:pt x="257" y="266"/>
                  <a:pt x="241" y="259"/>
                </a:cubicBezTo>
                <a:lnTo>
                  <a:pt x="14" y="155"/>
                </a:lnTo>
                <a:cubicBezTo>
                  <a:pt x="5" y="151"/>
                  <a:pt x="0" y="142"/>
                  <a:pt x="0" y="132"/>
                </a:cubicBezTo>
                <a:cubicBezTo>
                  <a:pt x="0" y="123"/>
                  <a:pt x="5" y="114"/>
                  <a:pt x="14" y="110"/>
                </a:cubicBezTo>
                <a:lnTo>
                  <a:pt x="241" y="5"/>
                </a:lnTo>
                <a:moveTo>
                  <a:pt x="461" y="217"/>
                </a:moveTo>
                <a:lnTo>
                  <a:pt x="516" y="242"/>
                </a:lnTo>
                <a:cubicBezTo>
                  <a:pt x="524" y="246"/>
                  <a:pt x="530" y="255"/>
                  <a:pt x="530" y="264"/>
                </a:cubicBezTo>
                <a:cubicBezTo>
                  <a:pt x="530" y="274"/>
                  <a:pt x="524" y="283"/>
                  <a:pt x="516" y="287"/>
                </a:cubicBezTo>
                <a:lnTo>
                  <a:pt x="290" y="391"/>
                </a:lnTo>
                <a:cubicBezTo>
                  <a:pt x="274" y="400"/>
                  <a:pt x="257" y="400"/>
                  <a:pt x="241" y="391"/>
                </a:cubicBezTo>
                <a:lnTo>
                  <a:pt x="14" y="287"/>
                </a:lnTo>
                <a:cubicBezTo>
                  <a:pt x="5" y="283"/>
                  <a:pt x="0" y="274"/>
                  <a:pt x="0" y="264"/>
                </a:cubicBezTo>
                <a:cubicBezTo>
                  <a:pt x="0" y="255"/>
                  <a:pt x="5" y="246"/>
                  <a:pt x="14" y="242"/>
                </a:cubicBezTo>
                <a:lnTo>
                  <a:pt x="69" y="217"/>
                </a:lnTo>
                <a:lnTo>
                  <a:pt x="227" y="289"/>
                </a:lnTo>
                <a:cubicBezTo>
                  <a:pt x="252" y="300"/>
                  <a:pt x="279" y="300"/>
                  <a:pt x="304" y="289"/>
                </a:cubicBezTo>
                <a:lnTo>
                  <a:pt x="461" y="217"/>
                </a:lnTo>
                <a:moveTo>
                  <a:pt x="304" y="422"/>
                </a:moveTo>
                <a:lnTo>
                  <a:pt x="461" y="349"/>
                </a:lnTo>
                <a:lnTo>
                  <a:pt x="516" y="374"/>
                </a:lnTo>
                <a:cubicBezTo>
                  <a:pt x="524" y="378"/>
                  <a:pt x="530" y="387"/>
                  <a:pt x="530" y="398"/>
                </a:cubicBezTo>
                <a:cubicBezTo>
                  <a:pt x="530" y="407"/>
                  <a:pt x="524" y="416"/>
                  <a:pt x="516" y="420"/>
                </a:cubicBezTo>
                <a:lnTo>
                  <a:pt x="290" y="525"/>
                </a:lnTo>
                <a:cubicBezTo>
                  <a:pt x="274" y="532"/>
                  <a:pt x="257" y="532"/>
                  <a:pt x="241" y="525"/>
                </a:cubicBezTo>
                <a:lnTo>
                  <a:pt x="14" y="420"/>
                </a:lnTo>
                <a:cubicBezTo>
                  <a:pt x="5" y="416"/>
                  <a:pt x="0" y="407"/>
                  <a:pt x="0" y="398"/>
                </a:cubicBezTo>
                <a:cubicBezTo>
                  <a:pt x="0" y="387"/>
                  <a:pt x="5" y="378"/>
                  <a:pt x="14" y="374"/>
                </a:cubicBezTo>
                <a:lnTo>
                  <a:pt x="69" y="349"/>
                </a:lnTo>
                <a:lnTo>
                  <a:pt x="227" y="422"/>
                </a:lnTo>
                <a:cubicBezTo>
                  <a:pt x="252" y="434"/>
                  <a:pt x="279" y="434"/>
                  <a:pt x="304" y="422"/>
                </a:cubicBez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3" name="文本框 322"/>
          <p:cNvSpPr txBox="1"/>
          <p:nvPr/>
        </p:nvSpPr>
        <p:spPr>
          <a:xfrm>
            <a:off x="905040" y="4784400"/>
            <a:ext cx="17316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支持企业级</a:t>
            </a:r>
            <a:r>
              <a:rPr lang="en-US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OSPO</a:t>
            </a:r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场景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4" name="文本框 323"/>
          <p:cNvSpPr txBox="1"/>
          <p:nvPr/>
        </p:nvSpPr>
        <p:spPr>
          <a:xfrm>
            <a:off x="976320" y="5260680"/>
            <a:ext cx="132016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E5E7EB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开源平台化演进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 1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" name="任意多边形 1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" name="任意多边形 16"/>
          <p:cNvSpPr/>
          <p:nvPr/>
        </p:nvSpPr>
        <p:spPr>
          <a:xfrm>
            <a:off x="-360" y="0"/>
            <a:ext cx="2095920" cy="2095560"/>
          </a:xfrm>
          <a:custGeom>
            <a:avLst/>
            <a:gdLst/>
            <a:ahLst/>
            <a:cxnLst/>
            <a:rect l="0" t="0" r="r" b="b"/>
            <a:pathLst>
              <a:path w="5822" h="5821">
                <a:moveTo>
                  <a:pt x="5822" y="1852"/>
                </a:moveTo>
                <a:cubicBezTo>
                  <a:pt x="5822" y="1917"/>
                  <a:pt x="5821" y="1981"/>
                  <a:pt x="5818" y="2046"/>
                </a:cubicBezTo>
                <a:cubicBezTo>
                  <a:pt x="5814" y="2111"/>
                  <a:pt x="5810" y="2176"/>
                  <a:pt x="5803" y="2241"/>
                </a:cubicBezTo>
                <a:cubicBezTo>
                  <a:pt x="5797" y="2305"/>
                  <a:pt x="5789" y="2370"/>
                  <a:pt x="5779" y="2434"/>
                </a:cubicBezTo>
                <a:cubicBezTo>
                  <a:pt x="5770" y="2498"/>
                  <a:pt x="5759" y="2562"/>
                  <a:pt x="5746" y="2626"/>
                </a:cubicBezTo>
                <a:cubicBezTo>
                  <a:pt x="5733" y="2690"/>
                  <a:pt x="5719" y="2753"/>
                  <a:pt x="5703" y="2816"/>
                </a:cubicBezTo>
                <a:cubicBezTo>
                  <a:pt x="5688" y="2879"/>
                  <a:pt x="5670" y="2942"/>
                  <a:pt x="5651" y="3005"/>
                </a:cubicBezTo>
                <a:cubicBezTo>
                  <a:pt x="5633" y="3067"/>
                  <a:pt x="5612" y="3128"/>
                  <a:pt x="5590" y="3190"/>
                </a:cubicBezTo>
                <a:cubicBezTo>
                  <a:pt x="5568" y="3251"/>
                  <a:pt x="5545" y="3311"/>
                  <a:pt x="5520" y="3371"/>
                </a:cubicBezTo>
                <a:cubicBezTo>
                  <a:pt x="5495" y="3431"/>
                  <a:pt x="5469" y="3491"/>
                  <a:pt x="5441" y="3549"/>
                </a:cubicBezTo>
                <a:cubicBezTo>
                  <a:pt x="5414" y="3608"/>
                  <a:pt x="5384" y="3666"/>
                  <a:pt x="5354" y="3723"/>
                </a:cubicBezTo>
                <a:cubicBezTo>
                  <a:pt x="5323" y="3781"/>
                  <a:pt x="5291" y="3837"/>
                  <a:pt x="5258" y="3893"/>
                </a:cubicBezTo>
                <a:cubicBezTo>
                  <a:pt x="5224" y="3949"/>
                  <a:pt x="5190" y="4003"/>
                  <a:pt x="5153" y="4058"/>
                </a:cubicBezTo>
                <a:cubicBezTo>
                  <a:pt x="5117" y="4112"/>
                  <a:pt x="5080" y="4165"/>
                  <a:pt x="5041" y="4217"/>
                </a:cubicBezTo>
                <a:cubicBezTo>
                  <a:pt x="5003" y="4269"/>
                  <a:pt x="4963" y="4320"/>
                  <a:pt x="4921" y="4370"/>
                </a:cubicBezTo>
                <a:cubicBezTo>
                  <a:pt x="4880" y="4421"/>
                  <a:pt x="4838" y="4470"/>
                  <a:pt x="4794" y="4518"/>
                </a:cubicBezTo>
                <a:cubicBezTo>
                  <a:pt x="4751" y="4566"/>
                  <a:pt x="4706" y="4613"/>
                  <a:pt x="4660" y="4659"/>
                </a:cubicBezTo>
                <a:cubicBezTo>
                  <a:pt x="4614" y="4705"/>
                  <a:pt x="4567" y="4750"/>
                  <a:pt x="4519" y="4793"/>
                </a:cubicBezTo>
                <a:cubicBezTo>
                  <a:pt x="4471" y="4837"/>
                  <a:pt x="4422" y="4879"/>
                  <a:pt x="4371" y="4920"/>
                </a:cubicBezTo>
                <a:cubicBezTo>
                  <a:pt x="4321" y="4962"/>
                  <a:pt x="4270" y="5002"/>
                  <a:pt x="4218" y="5040"/>
                </a:cubicBezTo>
                <a:cubicBezTo>
                  <a:pt x="4166" y="5079"/>
                  <a:pt x="4113" y="5116"/>
                  <a:pt x="4059" y="5152"/>
                </a:cubicBezTo>
                <a:cubicBezTo>
                  <a:pt x="4004" y="5189"/>
                  <a:pt x="3950" y="5223"/>
                  <a:pt x="3894" y="5257"/>
                </a:cubicBezTo>
                <a:cubicBezTo>
                  <a:pt x="3838" y="5290"/>
                  <a:pt x="3782" y="5322"/>
                  <a:pt x="3724" y="5353"/>
                </a:cubicBezTo>
                <a:cubicBezTo>
                  <a:pt x="3667" y="5383"/>
                  <a:pt x="3609" y="5413"/>
                  <a:pt x="3550" y="5440"/>
                </a:cubicBezTo>
                <a:cubicBezTo>
                  <a:pt x="3492" y="5468"/>
                  <a:pt x="3432" y="5494"/>
                  <a:pt x="3372" y="5519"/>
                </a:cubicBezTo>
                <a:cubicBezTo>
                  <a:pt x="3312" y="5544"/>
                  <a:pt x="3252" y="5567"/>
                  <a:pt x="3191" y="5589"/>
                </a:cubicBezTo>
                <a:cubicBezTo>
                  <a:pt x="3129" y="5611"/>
                  <a:pt x="3068" y="5632"/>
                  <a:pt x="3006" y="5650"/>
                </a:cubicBezTo>
                <a:cubicBezTo>
                  <a:pt x="2943" y="5669"/>
                  <a:pt x="2880" y="5687"/>
                  <a:pt x="2817" y="5702"/>
                </a:cubicBezTo>
                <a:cubicBezTo>
                  <a:pt x="2754" y="5718"/>
                  <a:pt x="2691" y="5732"/>
                  <a:pt x="2627" y="5745"/>
                </a:cubicBezTo>
                <a:cubicBezTo>
                  <a:pt x="2563" y="5758"/>
                  <a:pt x="2499" y="5769"/>
                  <a:pt x="2435" y="5778"/>
                </a:cubicBezTo>
                <a:cubicBezTo>
                  <a:pt x="2371" y="5788"/>
                  <a:pt x="2306" y="5796"/>
                  <a:pt x="2242" y="5802"/>
                </a:cubicBezTo>
                <a:cubicBezTo>
                  <a:pt x="2177" y="5809"/>
                  <a:pt x="2112" y="5813"/>
                  <a:pt x="2047" y="5817"/>
                </a:cubicBezTo>
                <a:cubicBezTo>
                  <a:pt x="1982" y="5820"/>
                  <a:pt x="1918" y="5821"/>
                  <a:pt x="1853" y="5821"/>
                </a:cubicBezTo>
                <a:cubicBezTo>
                  <a:pt x="1788" y="5821"/>
                  <a:pt x="1723" y="5820"/>
                  <a:pt x="1658" y="5817"/>
                </a:cubicBezTo>
                <a:cubicBezTo>
                  <a:pt x="1593" y="5813"/>
                  <a:pt x="1528" y="5809"/>
                  <a:pt x="1464" y="5802"/>
                </a:cubicBezTo>
                <a:cubicBezTo>
                  <a:pt x="1399" y="5796"/>
                  <a:pt x="1334" y="5788"/>
                  <a:pt x="1270" y="5778"/>
                </a:cubicBezTo>
                <a:cubicBezTo>
                  <a:pt x="1206" y="5769"/>
                  <a:pt x="1142" y="5758"/>
                  <a:pt x="1078" y="5745"/>
                </a:cubicBezTo>
                <a:cubicBezTo>
                  <a:pt x="1015" y="5732"/>
                  <a:pt x="951" y="5718"/>
                  <a:pt x="888" y="5702"/>
                </a:cubicBezTo>
                <a:cubicBezTo>
                  <a:pt x="825" y="5687"/>
                  <a:pt x="763" y="5669"/>
                  <a:pt x="701" y="5650"/>
                </a:cubicBezTo>
                <a:cubicBezTo>
                  <a:pt x="638" y="5632"/>
                  <a:pt x="577" y="5611"/>
                  <a:pt x="516" y="5589"/>
                </a:cubicBezTo>
                <a:cubicBezTo>
                  <a:pt x="454" y="5567"/>
                  <a:pt x="394" y="5544"/>
                  <a:pt x="334" y="5519"/>
                </a:cubicBezTo>
                <a:cubicBezTo>
                  <a:pt x="274" y="5494"/>
                  <a:pt x="214" y="5468"/>
                  <a:pt x="156" y="5440"/>
                </a:cubicBezTo>
                <a:cubicBezTo>
                  <a:pt x="103" y="5416"/>
                  <a:pt x="52" y="5390"/>
                  <a:pt x="0" y="5363"/>
                </a:cubicBezTo>
                <a:lnTo>
                  <a:pt x="1" y="0"/>
                </a:lnTo>
                <a:lnTo>
                  <a:pt x="5364" y="0"/>
                </a:lnTo>
                <a:cubicBezTo>
                  <a:pt x="5391" y="51"/>
                  <a:pt x="5417" y="102"/>
                  <a:pt x="5441" y="155"/>
                </a:cubicBezTo>
                <a:cubicBezTo>
                  <a:pt x="5469" y="213"/>
                  <a:pt x="5495" y="273"/>
                  <a:pt x="5520" y="333"/>
                </a:cubicBezTo>
                <a:cubicBezTo>
                  <a:pt x="5545" y="393"/>
                  <a:pt x="5568" y="453"/>
                  <a:pt x="5590" y="515"/>
                </a:cubicBezTo>
                <a:cubicBezTo>
                  <a:pt x="5612" y="576"/>
                  <a:pt x="5633" y="637"/>
                  <a:pt x="5651" y="700"/>
                </a:cubicBezTo>
                <a:cubicBezTo>
                  <a:pt x="5670" y="762"/>
                  <a:pt x="5688" y="824"/>
                  <a:pt x="5703" y="887"/>
                </a:cubicBezTo>
                <a:cubicBezTo>
                  <a:pt x="5719" y="950"/>
                  <a:pt x="5733" y="1014"/>
                  <a:pt x="5746" y="1077"/>
                </a:cubicBezTo>
                <a:cubicBezTo>
                  <a:pt x="5759" y="1141"/>
                  <a:pt x="5770" y="1205"/>
                  <a:pt x="5779" y="1269"/>
                </a:cubicBezTo>
                <a:cubicBezTo>
                  <a:pt x="5789" y="1333"/>
                  <a:pt x="5797" y="1398"/>
                  <a:pt x="5803" y="1463"/>
                </a:cubicBezTo>
                <a:cubicBezTo>
                  <a:pt x="5810" y="1527"/>
                  <a:pt x="5814" y="1592"/>
                  <a:pt x="5818" y="1657"/>
                </a:cubicBezTo>
                <a:cubicBezTo>
                  <a:pt x="5821" y="1722"/>
                  <a:pt x="5822" y="1787"/>
                  <a:pt x="5822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647640" y="1623960"/>
            <a:ext cx="5291280" cy="2410200"/>
          </a:xfrm>
          <a:custGeom>
            <a:avLst/>
            <a:gdLst/>
            <a:ahLst/>
            <a:cxnLst/>
            <a:rect l="0" t="0" r="r" b="b"/>
            <a:pathLst>
              <a:path w="14698" h="6695">
                <a:moveTo>
                  <a:pt x="0" y="6284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14288" y="0"/>
                </a:lnTo>
                <a:cubicBezTo>
                  <a:pt x="14315" y="0"/>
                  <a:pt x="14342" y="2"/>
                  <a:pt x="14368" y="8"/>
                </a:cubicBezTo>
                <a:cubicBezTo>
                  <a:pt x="14395" y="13"/>
                  <a:pt x="14420" y="21"/>
                  <a:pt x="14445" y="31"/>
                </a:cubicBezTo>
                <a:cubicBezTo>
                  <a:pt x="14470" y="41"/>
                  <a:pt x="14494" y="54"/>
                  <a:pt x="14516" y="69"/>
                </a:cubicBezTo>
                <a:cubicBezTo>
                  <a:pt x="14538" y="84"/>
                  <a:pt x="14559" y="101"/>
                  <a:pt x="14578" y="120"/>
                </a:cubicBezTo>
                <a:cubicBezTo>
                  <a:pt x="14597" y="139"/>
                  <a:pt x="14614" y="160"/>
                  <a:pt x="14629" y="182"/>
                </a:cubicBezTo>
                <a:cubicBezTo>
                  <a:pt x="14644" y="204"/>
                  <a:pt x="14657" y="228"/>
                  <a:pt x="14667" y="253"/>
                </a:cubicBezTo>
                <a:cubicBezTo>
                  <a:pt x="14677" y="278"/>
                  <a:pt x="14685" y="303"/>
                  <a:pt x="14690" y="330"/>
                </a:cubicBezTo>
                <a:cubicBezTo>
                  <a:pt x="14696" y="356"/>
                  <a:pt x="14698" y="383"/>
                  <a:pt x="14698" y="410"/>
                </a:cubicBezTo>
                <a:lnTo>
                  <a:pt x="14698" y="6284"/>
                </a:lnTo>
                <a:cubicBezTo>
                  <a:pt x="14698" y="6311"/>
                  <a:pt x="14696" y="6338"/>
                  <a:pt x="14690" y="6365"/>
                </a:cubicBezTo>
                <a:cubicBezTo>
                  <a:pt x="14685" y="6391"/>
                  <a:pt x="14677" y="6417"/>
                  <a:pt x="14667" y="6441"/>
                </a:cubicBezTo>
                <a:cubicBezTo>
                  <a:pt x="14657" y="6466"/>
                  <a:pt x="14644" y="6490"/>
                  <a:pt x="14629" y="6512"/>
                </a:cubicBezTo>
                <a:cubicBezTo>
                  <a:pt x="14614" y="6535"/>
                  <a:pt x="14597" y="6555"/>
                  <a:pt x="14578" y="6574"/>
                </a:cubicBezTo>
                <a:cubicBezTo>
                  <a:pt x="14559" y="6594"/>
                  <a:pt x="14538" y="6611"/>
                  <a:pt x="14516" y="6625"/>
                </a:cubicBezTo>
                <a:cubicBezTo>
                  <a:pt x="14494" y="6640"/>
                  <a:pt x="14470" y="6653"/>
                  <a:pt x="14445" y="6663"/>
                </a:cubicBezTo>
                <a:cubicBezTo>
                  <a:pt x="14420" y="6674"/>
                  <a:pt x="14395" y="6681"/>
                  <a:pt x="14368" y="6687"/>
                </a:cubicBezTo>
                <a:cubicBezTo>
                  <a:pt x="14342" y="6692"/>
                  <a:pt x="14315" y="6695"/>
                  <a:pt x="14288" y="6695"/>
                </a:cubicBezTo>
                <a:lnTo>
                  <a:pt x="317" y="6695"/>
                </a:lnTo>
                <a:cubicBezTo>
                  <a:pt x="296" y="6695"/>
                  <a:pt x="276" y="6692"/>
                  <a:pt x="255" y="6687"/>
                </a:cubicBezTo>
                <a:cubicBezTo>
                  <a:pt x="235" y="6681"/>
                  <a:pt x="215" y="6674"/>
                  <a:pt x="196" y="6663"/>
                </a:cubicBezTo>
                <a:cubicBezTo>
                  <a:pt x="176" y="6653"/>
                  <a:pt x="158" y="6640"/>
                  <a:pt x="141" y="6625"/>
                </a:cubicBezTo>
                <a:cubicBezTo>
                  <a:pt x="123" y="6611"/>
                  <a:pt x="107" y="6594"/>
                  <a:pt x="93" y="6574"/>
                </a:cubicBezTo>
                <a:cubicBezTo>
                  <a:pt x="78" y="6555"/>
                  <a:pt x="65" y="6535"/>
                  <a:pt x="53" y="6512"/>
                </a:cubicBezTo>
                <a:cubicBezTo>
                  <a:pt x="42" y="6490"/>
                  <a:pt x="32" y="6466"/>
                  <a:pt x="24" y="6441"/>
                </a:cubicBezTo>
                <a:cubicBezTo>
                  <a:pt x="16" y="6417"/>
                  <a:pt x="10" y="6391"/>
                  <a:pt x="6" y="6365"/>
                </a:cubicBezTo>
                <a:cubicBezTo>
                  <a:pt x="2" y="6338"/>
                  <a:pt x="0" y="6311"/>
                  <a:pt x="0" y="6284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" name="任意多边形 20"/>
          <p:cNvSpPr/>
          <p:nvPr/>
        </p:nvSpPr>
        <p:spPr>
          <a:xfrm>
            <a:off x="738720" y="1628640"/>
            <a:ext cx="5154120" cy="71640"/>
          </a:xfrm>
          <a:custGeom>
            <a:avLst/>
            <a:gdLst/>
            <a:ahLst/>
            <a:cxnLst/>
            <a:rect l="0" t="0" r="r" b="b"/>
            <a:pathLst>
              <a:path w="14317" h="199">
                <a:moveTo>
                  <a:pt x="14236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14035" y="0"/>
                </a:lnTo>
                <a:cubicBezTo>
                  <a:pt x="14088" y="0"/>
                  <a:pt x="14138" y="10"/>
                  <a:pt x="14187" y="30"/>
                </a:cubicBezTo>
                <a:cubicBezTo>
                  <a:pt x="14236" y="50"/>
                  <a:pt x="14279" y="79"/>
                  <a:pt x="14316" y="116"/>
                </a:cubicBezTo>
                <a:cubicBezTo>
                  <a:pt x="14316" y="117"/>
                  <a:pt x="14317" y="117"/>
                  <a:pt x="14317" y="117"/>
                </a:cubicBezTo>
                <a:lnTo>
                  <a:pt x="14236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" name="任意多边形 21"/>
          <p:cNvSpPr/>
          <p:nvPr/>
        </p:nvSpPr>
        <p:spPr>
          <a:xfrm>
            <a:off x="738720" y="3957480"/>
            <a:ext cx="5154120" cy="71640"/>
          </a:xfrm>
          <a:custGeom>
            <a:avLst/>
            <a:gdLst/>
            <a:ahLst/>
            <a:cxnLst/>
            <a:rect l="0" t="0" r="r" b="b"/>
            <a:pathLst>
              <a:path w="14317" h="199">
                <a:moveTo>
                  <a:pt x="1437" y="0"/>
                </a:moveTo>
                <a:lnTo>
                  <a:pt x="14236" y="0"/>
                </a:lnTo>
                <a:lnTo>
                  <a:pt x="14317" y="81"/>
                </a:lnTo>
                <a:lnTo>
                  <a:pt x="14316" y="82"/>
                </a:lnTo>
                <a:cubicBezTo>
                  <a:pt x="14279" y="119"/>
                  <a:pt x="14236" y="148"/>
                  <a:pt x="14187" y="168"/>
                </a:cubicBezTo>
                <a:cubicBezTo>
                  <a:pt x="14138" y="188"/>
                  <a:pt x="14088" y="199"/>
                  <a:pt x="14035" y="199"/>
                </a:cubicBezTo>
                <a:lnTo>
                  <a:pt x="64" y="199"/>
                </a:lnTo>
                <a:cubicBezTo>
                  <a:pt x="42" y="199"/>
                  <a:pt x="21" y="192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" name="任意多边形 22"/>
          <p:cNvSpPr/>
          <p:nvPr/>
        </p:nvSpPr>
        <p:spPr>
          <a:xfrm>
            <a:off x="5862600" y="1670400"/>
            <a:ext cx="71640" cy="2316960"/>
          </a:xfrm>
          <a:custGeom>
            <a:avLst/>
            <a:gdLst/>
            <a:ahLst/>
            <a:cxnLst/>
            <a:rect l="0" t="0" r="r" b="b"/>
            <a:pathLst>
              <a:path w="199" h="6436">
                <a:moveTo>
                  <a:pt x="0" y="6354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1"/>
                </a:cubicBezTo>
                <a:lnTo>
                  <a:pt x="199" y="6155"/>
                </a:lnTo>
                <a:cubicBezTo>
                  <a:pt x="199" y="6208"/>
                  <a:pt x="189" y="6259"/>
                  <a:pt x="169" y="6307"/>
                </a:cubicBezTo>
                <a:cubicBezTo>
                  <a:pt x="149" y="6356"/>
                  <a:pt x="120" y="6399"/>
                  <a:pt x="83" y="6436"/>
                </a:cubicBezTo>
                <a:lnTo>
                  <a:pt x="0" y="6354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" name="任意多边形 23"/>
          <p:cNvSpPr/>
          <p:nvPr/>
        </p:nvSpPr>
        <p:spPr>
          <a:xfrm>
            <a:off x="685440" y="1635120"/>
            <a:ext cx="72000" cy="2387520"/>
          </a:xfrm>
          <a:custGeom>
            <a:avLst/>
            <a:gdLst/>
            <a:ahLst/>
            <a:cxnLst/>
            <a:rect l="0" t="0" r="r" b="b"/>
            <a:pathLst>
              <a:path w="200" h="6632">
                <a:moveTo>
                  <a:pt x="200" y="7"/>
                </a:moveTo>
                <a:lnTo>
                  <a:pt x="200" y="6626"/>
                </a:lnTo>
                <a:lnTo>
                  <a:pt x="148" y="6632"/>
                </a:lnTo>
                <a:cubicBezTo>
                  <a:pt x="143" y="6628"/>
                  <a:pt x="137" y="6625"/>
                  <a:pt x="131" y="6620"/>
                </a:cubicBezTo>
                <a:cubicBezTo>
                  <a:pt x="105" y="6600"/>
                  <a:pt x="82" y="6571"/>
                  <a:pt x="62" y="6534"/>
                </a:cubicBezTo>
                <a:cubicBezTo>
                  <a:pt x="43" y="6497"/>
                  <a:pt x="27" y="6454"/>
                  <a:pt x="17" y="6405"/>
                </a:cubicBezTo>
                <a:cubicBezTo>
                  <a:pt x="6" y="6357"/>
                  <a:pt x="0" y="6306"/>
                  <a:pt x="0" y="6253"/>
                </a:cubicBezTo>
                <a:lnTo>
                  <a:pt x="0" y="379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609480" y="700920"/>
            <a:ext cx="3734181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项目背景与问题动机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6" name="任意多边形 25"/>
          <p:cNvSpPr/>
          <p:nvPr/>
        </p:nvSpPr>
        <p:spPr>
          <a:xfrm>
            <a:off x="914040" y="2438280"/>
            <a:ext cx="191160" cy="190800"/>
          </a:xfrm>
          <a:custGeom>
            <a:avLst/>
            <a:gdLst/>
            <a:ahLst/>
            <a:cxnLst/>
            <a:rect l="0" t="0" r="r" b="b"/>
            <a:pathLst>
              <a:path w="531" h="530">
                <a:moveTo>
                  <a:pt x="60" y="199"/>
                </a:moveTo>
                <a:lnTo>
                  <a:pt x="70" y="216"/>
                </a:lnTo>
                <a:cubicBezTo>
                  <a:pt x="78" y="231"/>
                  <a:pt x="92" y="242"/>
                  <a:pt x="109" y="247"/>
                </a:cubicBezTo>
                <a:lnTo>
                  <a:pt x="169" y="264"/>
                </a:lnTo>
                <a:cubicBezTo>
                  <a:pt x="187" y="269"/>
                  <a:pt x="199" y="285"/>
                  <a:pt x="199" y="304"/>
                </a:cubicBezTo>
                <a:lnTo>
                  <a:pt x="199" y="345"/>
                </a:lnTo>
                <a:cubicBezTo>
                  <a:pt x="199" y="357"/>
                  <a:pt x="205" y="367"/>
                  <a:pt x="215" y="373"/>
                </a:cubicBezTo>
                <a:cubicBezTo>
                  <a:pt x="226" y="378"/>
                  <a:pt x="232" y="388"/>
                  <a:pt x="232" y="400"/>
                </a:cubicBezTo>
                <a:lnTo>
                  <a:pt x="232" y="440"/>
                </a:lnTo>
                <a:cubicBezTo>
                  <a:pt x="232" y="456"/>
                  <a:pt x="247" y="468"/>
                  <a:pt x="263" y="463"/>
                </a:cubicBezTo>
                <a:cubicBezTo>
                  <a:pt x="280" y="459"/>
                  <a:pt x="292" y="445"/>
                  <a:pt x="297" y="428"/>
                </a:cubicBezTo>
                <a:lnTo>
                  <a:pt x="300" y="417"/>
                </a:lnTo>
                <a:cubicBezTo>
                  <a:pt x="304" y="399"/>
                  <a:pt x="315" y="384"/>
                  <a:pt x="331" y="375"/>
                </a:cubicBezTo>
                <a:lnTo>
                  <a:pt x="339" y="371"/>
                </a:lnTo>
                <a:cubicBezTo>
                  <a:pt x="355" y="361"/>
                  <a:pt x="364" y="344"/>
                  <a:pt x="364" y="327"/>
                </a:cubicBezTo>
                <a:lnTo>
                  <a:pt x="364" y="318"/>
                </a:lnTo>
                <a:cubicBezTo>
                  <a:pt x="364" y="305"/>
                  <a:pt x="359" y="292"/>
                  <a:pt x="350" y="283"/>
                </a:cubicBezTo>
                <a:lnTo>
                  <a:pt x="346" y="279"/>
                </a:lnTo>
                <a:cubicBezTo>
                  <a:pt x="336" y="270"/>
                  <a:pt x="324" y="264"/>
                  <a:pt x="311" y="264"/>
                </a:cubicBezTo>
                <a:lnTo>
                  <a:pt x="266" y="264"/>
                </a:lnTo>
                <a:cubicBezTo>
                  <a:pt x="255" y="264"/>
                  <a:pt x="243" y="261"/>
                  <a:pt x="233" y="256"/>
                </a:cubicBezTo>
                <a:lnTo>
                  <a:pt x="198" y="235"/>
                </a:lnTo>
                <a:cubicBezTo>
                  <a:pt x="193" y="233"/>
                  <a:pt x="190" y="229"/>
                  <a:pt x="188" y="224"/>
                </a:cubicBezTo>
                <a:cubicBezTo>
                  <a:pt x="185" y="214"/>
                  <a:pt x="189" y="203"/>
                  <a:pt x="199" y="198"/>
                </a:cubicBezTo>
                <a:lnTo>
                  <a:pt x="205" y="195"/>
                </a:lnTo>
                <a:cubicBezTo>
                  <a:pt x="212" y="192"/>
                  <a:pt x="220" y="191"/>
                  <a:pt x="227" y="194"/>
                </a:cubicBezTo>
                <a:lnTo>
                  <a:pt x="251" y="202"/>
                </a:lnTo>
                <a:cubicBezTo>
                  <a:pt x="259" y="205"/>
                  <a:pt x="268" y="201"/>
                  <a:pt x="273" y="194"/>
                </a:cubicBezTo>
                <a:cubicBezTo>
                  <a:pt x="278" y="187"/>
                  <a:pt x="278" y="177"/>
                  <a:pt x="272" y="170"/>
                </a:cubicBezTo>
                <a:lnTo>
                  <a:pt x="258" y="154"/>
                </a:lnTo>
                <a:cubicBezTo>
                  <a:pt x="248" y="141"/>
                  <a:pt x="248" y="123"/>
                  <a:pt x="258" y="111"/>
                </a:cubicBezTo>
                <a:lnTo>
                  <a:pt x="275" y="92"/>
                </a:lnTo>
                <a:cubicBezTo>
                  <a:pt x="284" y="81"/>
                  <a:pt x="285" y="66"/>
                  <a:pt x="278" y="54"/>
                </a:cubicBezTo>
                <a:lnTo>
                  <a:pt x="276" y="50"/>
                </a:lnTo>
                <a:cubicBezTo>
                  <a:pt x="272" y="50"/>
                  <a:pt x="269" y="49"/>
                  <a:pt x="265" y="49"/>
                </a:cubicBezTo>
                <a:cubicBezTo>
                  <a:pt x="169" y="49"/>
                  <a:pt x="88" y="112"/>
                  <a:pt x="60" y="199"/>
                </a:cubicBezTo>
                <a:moveTo>
                  <a:pt x="481" y="264"/>
                </a:moveTo>
                <a:cubicBezTo>
                  <a:pt x="481" y="226"/>
                  <a:pt x="471" y="191"/>
                  <a:pt x="454" y="160"/>
                </a:cubicBezTo>
                <a:lnTo>
                  <a:pt x="427" y="170"/>
                </a:lnTo>
                <a:cubicBezTo>
                  <a:pt x="411" y="177"/>
                  <a:pt x="403" y="195"/>
                  <a:pt x="408" y="211"/>
                </a:cubicBezTo>
                <a:lnTo>
                  <a:pt x="426" y="264"/>
                </a:lnTo>
                <a:cubicBezTo>
                  <a:pt x="429" y="274"/>
                  <a:pt x="438" y="283"/>
                  <a:pt x="449" y="285"/>
                </a:cubicBezTo>
                <a:lnTo>
                  <a:pt x="479" y="293"/>
                </a:lnTo>
                <a:cubicBezTo>
                  <a:pt x="480" y="284"/>
                  <a:pt x="481" y="274"/>
                  <a:pt x="481" y="264"/>
                </a:cubicBezTo>
                <a:moveTo>
                  <a:pt x="0" y="264"/>
                </a:moveTo>
                <a:cubicBezTo>
                  <a:pt x="0" y="247"/>
                  <a:pt x="2" y="230"/>
                  <a:pt x="6" y="213"/>
                </a:cubicBezTo>
                <a:cubicBezTo>
                  <a:pt x="9" y="196"/>
                  <a:pt x="14" y="179"/>
                  <a:pt x="21" y="163"/>
                </a:cubicBezTo>
                <a:cubicBezTo>
                  <a:pt x="27" y="147"/>
                  <a:pt x="35" y="132"/>
                  <a:pt x="45" y="117"/>
                </a:cubicBezTo>
                <a:cubicBezTo>
                  <a:pt x="55" y="103"/>
                  <a:pt x="66" y="90"/>
                  <a:pt x="78" y="77"/>
                </a:cubicBezTo>
                <a:cubicBezTo>
                  <a:pt x="90" y="65"/>
                  <a:pt x="104" y="54"/>
                  <a:pt x="118" y="44"/>
                </a:cubicBezTo>
                <a:cubicBezTo>
                  <a:pt x="133" y="35"/>
                  <a:pt x="148" y="27"/>
                  <a:pt x="164" y="20"/>
                </a:cubicBezTo>
                <a:cubicBezTo>
                  <a:pt x="180" y="13"/>
                  <a:pt x="196" y="8"/>
                  <a:pt x="213" y="5"/>
                </a:cubicBezTo>
                <a:cubicBezTo>
                  <a:pt x="231" y="2"/>
                  <a:pt x="248" y="0"/>
                  <a:pt x="265" y="0"/>
                </a:cubicBezTo>
                <a:cubicBezTo>
                  <a:pt x="282" y="0"/>
                  <a:pt x="300" y="2"/>
                  <a:pt x="317" y="5"/>
                </a:cubicBezTo>
                <a:cubicBezTo>
                  <a:pt x="334" y="8"/>
                  <a:pt x="350" y="13"/>
                  <a:pt x="366" y="20"/>
                </a:cubicBezTo>
                <a:cubicBezTo>
                  <a:pt x="383" y="27"/>
                  <a:pt x="399" y="35"/>
                  <a:pt x="413" y="44"/>
                </a:cubicBezTo>
                <a:cubicBezTo>
                  <a:pt x="428" y="54"/>
                  <a:pt x="441" y="65"/>
                  <a:pt x="453" y="77"/>
                </a:cubicBezTo>
                <a:cubicBezTo>
                  <a:pt x="465" y="90"/>
                  <a:pt x="476" y="103"/>
                  <a:pt x="486" y="117"/>
                </a:cubicBezTo>
                <a:cubicBezTo>
                  <a:pt x="496" y="132"/>
                  <a:pt x="504" y="147"/>
                  <a:pt x="511" y="163"/>
                </a:cubicBezTo>
                <a:cubicBezTo>
                  <a:pt x="517" y="179"/>
                  <a:pt x="522" y="196"/>
                  <a:pt x="526" y="213"/>
                </a:cubicBezTo>
                <a:cubicBezTo>
                  <a:pt x="529" y="230"/>
                  <a:pt x="531" y="247"/>
                  <a:pt x="531" y="264"/>
                </a:cubicBezTo>
                <a:cubicBezTo>
                  <a:pt x="531" y="282"/>
                  <a:pt x="529" y="299"/>
                  <a:pt x="526" y="316"/>
                </a:cubicBezTo>
                <a:cubicBezTo>
                  <a:pt x="522" y="333"/>
                  <a:pt x="517" y="350"/>
                  <a:pt x="511" y="366"/>
                </a:cubicBezTo>
                <a:cubicBezTo>
                  <a:pt x="504" y="383"/>
                  <a:pt x="496" y="398"/>
                  <a:pt x="486" y="412"/>
                </a:cubicBezTo>
                <a:cubicBezTo>
                  <a:pt x="476" y="427"/>
                  <a:pt x="465" y="440"/>
                  <a:pt x="453" y="453"/>
                </a:cubicBezTo>
                <a:cubicBezTo>
                  <a:pt x="441" y="465"/>
                  <a:pt x="428" y="476"/>
                  <a:pt x="413" y="485"/>
                </a:cubicBezTo>
                <a:cubicBezTo>
                  <a:pt x="399" y="495"/>
                  <a:pt x="383" y="503"/>
                  <a:pt x="366" y="510"/>
                </a:cubicBezTo>
                <a:cubicBezTo>
                  <a:pt x="350" y="517"/>
                  <a:pt x="334" y="522"/>
                  <a:pt x="317" y="525"/>
                </a:cubicBezTo>
                <a:cubicBezTo>
                  <a:pt x="300" y="528"/>
                  <a:pt x="282" y="530"/>
                  <a:pt x="265" y="530"/>
                </a:cubicBezTo>
                <a:cubicBezTo>
                  <a:pt x="248" y="530"/>
                  <a:pt x="231" y="528"/>
                  <a:pt x="213" y="525"/>
                </a:cubicBezTo>
                <a:cubicBezTo>
                  <a:pt x="196" y="522"/>
                  <a:pt x="180" y="517"/>
                  <a:pt x="164" y="510"/>
                </a:cubicBezTo>
                <a:cubicBezTo>
                  <a:pt x="148" y="503"/>
                  <a:pt x="133" y="495"/>
                  <a:pt x="118" y="485"/>
                </a:cubicBezTo>
                <a:cubicBezTo>
                  <a:pt x="104" y="476"/>
                  <a:pt x="90" y="465"/>
                  <a:pt x="78" y="453"/>
                </a:cubicBezTo>
                <a:cubicBezTo>
                  <a:pt x="66" y="440"/>
                  <a:pt x="55" y="427"/>
                  <a:pt x="45" y="412"/>
                </a:cubicBezTo>
                <a:cubicBezTo>
                  <a:pt x="35" y="398"/>
                  <a:pt x="27" y="383"/>
                  <a:pt x="21" y="366"/>
                </a:cubicBezTo>
                <a:cubicBezTo>
                  <a:pt x="14" y="350"/>
                  <a:pt x="9" y="333"/>
                  <a:pt x="6" y="316"/>
                </a:cubicBezTo>
                <a:cubicBezTo>
                  <a:pt x="2" y="299"/>
                  <a:pt x="0" y="282"/>
                  <a:pt x="0" y="264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914400" y="189972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背景说明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8" name="任意多边形 27"/>
          <p:cNvSpPr/>
          <p:nvPr/>
        </p:nvSpPr>
        <p:spPr>
          <a:xfrm>
            <a:off x="914040" y="2993760"/>
            <a:ext cx="185040" cy="180000"/>
          </a:xfrm>
          <a:custGeom>
            <a:avLst/>
            <a:gdLst/>
            <a:ahLst/>
            <a:cxnLst/>
            <a:rect l="0" t="0" r="r" b="b"/>
            <a:pathLst>
              <a:path w="514" h="500">
                <a:moveTo>
                  <a:pt x="172" y="402"/>
                </a:moveTo>
                <a:cubicBezTo>
                  <a:pt x="172" y="404"/>
                  <a:pt x="170" y="406"/>
                  <a:pt x="167" y="406"/>
                </a:cubicBezTo>
                <a:cubicBezTo>
                  <a:pt x="163" y="406"/>
                  <a:pt x="161" y="405"/>
                  <a:pt x="161" y="402"/>
                </a:cubicBezTo>
                <a:cubicBezTo>
                  <a:pt x="161" y="400"/>
                  <a:pt x="163" y="398"/>
                  <a:pt x="166" y="398"/>
                </a:cubicBezTo>
                <a:cubicBezTo>
                  <a:pt x="169" y="398"/>
                  <a:pt x="172" y="400"/>
                  <a:pt x="172" y="402"/>
                </a:cubicBezTo>
                <a:moveTo>
                  <a:pt x="140" y="397"/>
                </a:moveTo>
                <a:cubicBezTo>
                  <a:pt x="139" y="400"/>
                  <a:pt x="141" y="402"/>
                  <a:pt x="144" y="403"/>
                </a:cubicBezTo>
                <a:cubicBezTo>
                  <a:pt x="147" y="404"/>
                  <a:pt x="150" y="403"/>
                  <a:pt x="151" y="400"/>
                </a:cubicBezTo>
                <a:cubicBezTo>
                  <a:pt x="151" y="398"/>
                  <a:pt x="149" y="396"/>
                  <a:pt x="146" y="395"/>
                </a:cubicBezTo>
                <a:cubicBezTo>
                  <a:pt x="144" y="394"/>
                  <a:pt x="141" y="395"/>
                  <a:pt x="140" y="397"/>
                </a:cubicBezTo>
                <a:moveTo>
                  <a:pt x="186" y="396"/>
                </a:moveTo>
                <a:cubicBezTo>
                  <a:pt x="183" y="396"/>
                  <a:pt x="180" y="398"/>
                  <a:pt x="181" y="401"/>
                </a:cubicBezTo>
                <a:cubicBezTo>
                  <a:pt x="181" y="403"/>
                  <a:pt x="184" y="404"/>
                  <a:pt x="187" y="403"/>
                </a:cubicBezTo>
                <a:cubicBezTo>
                  <a:pt x="190" y="403"/>
                  <a:pt x="192" y="401"/>
                  <a:pt x="192" y="399"/>
                </a:cubicBezTo>
                <a:cubicBezTo>
                  <a:pt x="191" y="397"/>
                  <a:pt x="188" y="395"/>
                  <a:pt x="186" y="396"/>
                </a:cubicBezTo>
                <a:moveTo>
                  <a:pt x="254" y="0"/>
                </a:moveTo>
                <a:cubicBezTo>
                  <a:pt x="110" y="0"/>
                  <a:pt x="0" y="109"/>
                  <a:pt x="0" y="252"/>
                </a:cubicBezTo>
                <a:cubicBezTo>
                  <a:pt x="0" y="366"/>
                  <a:pt x="73" y="466"/>
                  <a:pt x="176" y="500"/>
                </a:cubicBezTo>
                <a:cubicBezTo>
                  <a:pt x="189" y="502"/>
                  <a:pt x="194" y="494"/>
                  <a:pt x="194" y="488"/>
                </a:cubicBezTo>
                <a:cubicBezTo>
                  <a:pt x="194" y="481"/>
                  <a:pt x="193" y="446"/>
                  <a:pt x="193" y="424"/>
                </a:cubicBezTo>
                <a:cubicBezTo>
                  <a:pt x="193" y="424"/>
                  <a:pt x="121" y="440"/>
                  <a:pt x="106" y="392"/>
                </a:cubicBezTo>
                <a:cubicBezTo>
                  <a:pt x="106" y="392"/>
                  <a:pt x="94" y="362"/>
                  <a:pt x="77" y="354"/>
                </a:cubicBezTo>
                <a:cubicBezTo>
                  <a:pt x="77" y="354"/>
                  <a:pt x="53" y="338"/>
                  <a:pt x="79" y="339"/>
                </a:cubicBezTo>
                <a:cubicBezTo>
                  <a:pt x="79" y="339"/>
                  <a:pt x="104" y="341"/>
                  <a:pt x="119" y="365"/>
                </a:cubicBezTo>
                <a:cubicBezTo>
                  <a:pt x="141" y="405"/>
                  <a:pt x="179" y="394"/>
                  <a:pt x="194" y="387"/>
                </a:cubicBezTo>
                <a:cubicBezTo>
                  <a:pt x="196" y="370"/>
                  <a:pt x="203" y="359"/>
                  <a:pt x="210" y="352"/>
                </a:cubicBezTo>
                <a:cubicBezTo>
                  <a:pt x="153" y="346"/>
                  <a:pt x="94" y="337"/>
                  <a:pt x="94" y="238"/>
                </a:cubicBezTo>
                <a:cubicBezTo>
                  <a:pt x="94" y="209"/>
                  <a:pt x="102" y="195"/>
                  <a:pt x="119" y="177"/>
                </a:cubicBezTo>
                <a:cubicBezTo>
                  <a:pt x="116" y="170"/>
                  <a:pt x="107" y="143"/>
                  <a:pt x="121" y="107"/>
                </a:cubicBezTo>
                <a:cubicBezTo>
                  <a:pt x="143" y="100"/>
                  <a:pt x="193" y="135"/>
                  <a:pt x="193" y="135"/>
                </a:cubicBezTo>
                <a:cubicBezTo>
                  <a:pt x="213" y="129"/>
                  <a:pt x="236" y="126"/>
                  <a:pt x="258" y="126"/>
                </a:cubicBezTo>
                <a:cubicBezTo>
                  <a:pt x="281" y="126"/>
                  <a:pt x="303" y="129"/>
                  <a:pt x="324" y="135"/>
                </a:cubicBezTo>
                <a:cubicBezTo>
                  <a:pt x="324" y="135"/>
                  <a:pt x="373" y="100"/>
                  <a:pt x="395" y="107"/>
                </a:cubicBezTo>
                <a:cubicBezTo>
                  <a:pt x="409" y="143"/>
                  <a:pt x="400" y="170"/>
                  <a:pt x="398" y="177"/>
                </a:cubicBezTo>
                <a:cubicBezTo>
                  <a:pt x="414" y="195"/>
                  <a:pt x="424" y="209"/>
                  <a:pt x="424" y="238"/>
                </a:cubicBezTo>
                <a:cubicBezTo>
                  <a:pt x="424" y="338"/>
                  <a:pt x="363" y="346"/>
                  <a:pt x="306" y="352"/>
                </a:cubicBezTo>
                <a:cubicBezTo>
                  <a:pt x="315" y="360"/>
                  <a:pt x="323" y="376"/>
                  <a:pt x="323" y="400"/>
                </a:cubicBezTo>
                <a:cubicBezTo>
                  <a:pt x="323" y="436"/>
                  <a:pt x="323" y="479"/>
                  <a:pt x="323" y="487"/>
                </a:cubicBezTo>
                <a:cubicBezTo>
                  <a:pt x="323" y="494"/>
                  <a:pt x="328" y="502"/>
                  <a:pt x="341" y="500"/>
                </a:cubicBezTo>
                <a:cubicBezTo>
                  <a:pt x="444" y="466"/>
                  <a:pt x="514" y="366"/>
                  <a:pt x="514" y="252"/>
                </a:cubicBezTo>
                <a:cubicBezTo>
                  <a:pt x="514" y="109"/>
                  <a:pt x="398" y="0"/>
                  <a:pt x="254" y="0"/>
                </a:cubicBezTo>
                <a:moveTo>
                  <a:pt x="101" y="356"/>
                </a:moveTo>
                <a:cubicBezTo>
                  <a:pt x="100" y="357"/>
                  <a:pt x="100" y="360"/>
                  <a:pt x="102" y="362"/>
                </a:cubicBezTo>
                <a:cubicBezTo>
                  <a:pt x="103" y="363"/>
                  <a:pt x="106" y="364"/>
                  <a:pt x="107" y="363"/>
                </a:cubicBezTo>
                <a:cubicBezTo>
                  <a:pt x="108" y="362"/>
                  <a:pt x="108" y="359"/>
                  <a:pt x="106" y="357"/>
                </a:cubicBezTo>
                <a:cubicBezTo>
                  <a:pt x="105" y="356"/>
                  <a:pt x="102" y="355"/>
                  <a:pt x="101" y="356"/>
                </a:cubicBezTo>
                <a:moveTo>
                  <a:pt x="90" y="348"/>
                </a:moveTo>
                <a:cubicBezTo>
                  <a:pt x="89" y="349"/>
                  <a:pt x="90" y="351"/>
                  <a:pt x="92" y="352"/>
                </a:cubicBezTo>
                <a:cubicBezTo>
                  <a:pt x="94" y="353"/>
                  <a:pt x="96" y="353"/>
                  <a:pt x="97" y="351"/>
                </a:cubicBezTo>
                <a:cubicBezTo>
                  <a:pt x="97" y="350"/>
                  <a:pt x="96" y="348"/>
                  <a:pt x="94" y="347"/>
                </a:cubicBezTo>
                <a:cubicBezTo>
                  <a:pt x="92" y="346"/>
                  <a:pt x="91" y="347"/>
                  <a:pt x="90" y="348"/>
                </a:cubicBezTo>
                <a:moveTo>
                  <a:pt x="123" y="385"/>
                </a:moveTo>
                <a:cubicBezTo>
                  <a:pt x="122" y="386"/>
                  <a:pt x="122" y="389"/>
                  <a:pt x="125" y="391"/>
                </a:cubicBezTo>
                <a:cubicBezTo>
                  <a:pt x="127" y="393"/>
                  <a:pt x="130" y="394"/>
                  <a:pt x="131" y="392"/>
                </a:cubicBezTo>
                <a:cubicBezTo>
                  <a:pt x="133" y="391"/>
                  <a:pt x="132" y="388"/>
                  <a:pt x="130" y="386"/>
                </a:cubicBezTo>
                <a:cubicBezTo>
                  <a:pt x="128" y="383"/>
                  <a:pt x="125" y="383"/>
                  <a:pt x="123" y="385"/>
                </a:cubicBezTo>
                <a:moveTo>
                  <a:pt x="112" y="369"/>
                </a:moveTo>
                <a:cubicBezTo>
                  <a:pt x="110" y="370"/>
                  <a:pt x="110" y="373"/>
                  <a:pt x="112" y="375"/>
                </a:cubicBezTo>
                <a:cubicBezTo>
                  <a:pt x="113" y="378"/>
                  <a:pt x="116" y="379"/>
                  <a:pt x="117" y="378"/>
                </a:cubicBezTo>
                <a:cubicBezTo>
                  <a:pt x="119" y="377"/>
                  <a:pt x="119" y="374"/>
                  <a:pt x="117" y="371"/>
                </a:cubicBezTo>
                <a:cubicBezTo>
                  <a:pt x="116" y="369"/>
                  <a:pt x="113" y="368"/>
                  <a:pt x="112" y="36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257120" y="236484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新冠疫情后远程协作成软件开发常态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0" name="任意多边形 29"/>
          <p:cNvSpPr/>
          <p:nvPr/>
        </p:nvSpPr>
        <p:spPr>
          <a:xfrm>
            <a:off x="914040" y="3543120"/>
            <a:ext cx="238680" cy="190800"/>
          </a:xfrm>
          <a:custGeom>
            <a:avLst/>
            <a:gdLst/>
            <a:ahLst/>
            <a:cxnLst/>
            <a:rect l="0" t="0" r="r" b="b"/>
            <a:pathLst>
              <a:path w="663" h="530">
                <a:moveTo>
                  <a:pt x="149" y="0"/>
                </a:moveTo>
                <a:cubicBezTo>
                  <a:pt x="160" y="0"/>
                  <a:pt x="171" y="2"/>
                  <a:pt x="181" y="6"/>
                </a:cubicBezTo>
                <a:cubicBezTo>
                  <a:pt x="191" y="10"/>
                  <a:pt x="200" y="16"/>
                  <a:pt x="208" y="24"/>
                </a:cubicBezTo>
                <a:cubicBezTo>
                  <a:pt x="216" y="32"/>
                  <a:pt x="222" y="41"/>
                  <a:pt x="226" y="51"/>
                </a:cubicBezTo>
                <a:cubicBezTo>
                  <a:pt x="230" y="61"/>
                  <a:pt x="232" y="72"/>
                  <a:pt x="232" y="83"/>
                </a:cubicBezTo>
                <a:cubicBezTo>
                  <a:pt x="232" y="94"/>
                  <a:pt x="230" y="104"/>
                  <a:pt x="226" y="114"/>
                </a:cubicBezTo>
                <a:cubicBezTo>
                  <a:pt x="222" y="124"/>
                  <a:pt x="216" y="133"/>
                  <a:pt x="208" y="141"/>
                </a:cubicBezTo>
                <a:cubicBezTo>
                  <a:pt x="200" y="149"/>
                  <a:pt x="191" y="155"/>
                  <a:pt x="181" y="159"/>
                </a:cubicBezTo>
                <a:cubicBezTo>
                  <a:pt x="171" y="163"/>
                  <a:pt x="160" y="165"/>
                  <a:pt x="149" y="165"/>
                </a:cubicBezTo>
                <a:cubicBezTo>
                  <a:pt x="138" y="165"/>
                  <a:pt x="128" y="163"/>
                  <a:pt x="118" y="159"/>
                </a:cubicBezTo>
                <a:cubicBezTo>
                  <a:pt x="108" y="155"/>
                  <a:pt x="99" y="149"/>
                  <a:pt x="91" y="141"/>
                </a:cubicBezTo>
                <a:cubicBezTo>
                  <a:pt x="83" y="133"/>
                  <a:pt x="77" y="124"/>
                  <a:pt x="73" y="114"/>
                </a:cubicBezTo>
                <a:cubicBezTo>
                  <a:pt x="69" y="104"/>
                  <a:pt x="67" y="94"/>
                  <a:pt x="67" y="83"/>
                </a:cubicBezTo>
                <a:cubicBezTo>
                  <a:pt x="67" y="72"/>
                  <a:pt x="69" y="61"/>
                  <a:pt x="73" y="51"/>
                </a:cubicBezTo>
                <a:cubicBezTo>
                  <a:pt x="77" y="41"/>
                  <a:pt x="83" y="32"/>
                  <a:pt x="91" y="24"/>
                </a:cubicBezTo>
                <a:cubicBezTo>
                  <a:pt x="99" y="16"/>
                  <a:pt x="108" y="10"/>
                  <a:pt x="118" y="6"/>
                </a:cubicBezTo>
                <a:cubicBezTo>
                  <a:pt x="128" y="2"/>
                  <a:pt x="138" y="0"/>
                  <a:pt x="149" y="0"/>
                </a:cubicBezTo>
                <a:moveTo>
                  <a:pt x="531" y="0"/>
                </a:moveTo>
                <a:cubicBezTo>
                  <a:pt x="542" y="0"/>
                  <a:pt x="552" y="2"/>
                  <a:pt x="562" y="6"/>
                </a:cubicBezTo>
                <a:cubicBezTo>
                  <a:pt x="572" y="10"/>
                  <a:pt x="581" y="16"/>
                  <a:pt x="589" y="24"/>
                </a:cubicBezTo>
                <a:cubicBezTo>
                  <a:pt x="597" y="32"/>
                  <a:pt x="603" y="41"/>
                  <a:pt x="607" y="51"/>
                </a:cubicBezTo>
                <a:cubicBezTo>
                  <a:pt x="611" y="61"/>
                  <a:pt x="613" y="72"/>
                  <a:pt x="613" y="83"/>
                </a:cubicBezTo>
                <a:cubicBezTo>
                  <a:pt x="613" y="94"/>
                  <a:pt x="611" y="104"/>
                  <a:pt x="607" y="114"/>
                </a:cubicBezTo>
                <a:cubicBezTo>
                  <a:pt x="603" y="124"/>
                  <a:pt x="597" y="133"/>
                  <a:pt x="589" y="141"/>
                </a:cubicBezTo>
                <a:cubicBezTo>
                  <a:pt x="581" y="149"/>
                  <a:pt x="572" y="155"/>
                  <a:pt x="562" y="159"/>
                </a:cubicBezTo>
                <a:cubicBezTo>
                  <a:pt x="552" y="163"/>
                  <a:pt x="542" y="165"/>
                  <a:pt x="531" y="165"/>
                </a:cubicBezTo>
                <a:cubicBezTo>
                  <a:pt x="520" y="165"/>
                  <a:pt x="509" y="163"/>
                  <a:pt x="499" y="159"/>
                </a:cubicBezTo>
                <a:cubicBezTo>
                  <a:pt x="489" y="155"/>
                  <a:pt x="480" y="149"/>
                  <a:pt x="472" y="141"/>
                </a:cubicBezTo>
                <a:cubicBezTo>
                  <a:pt x="464" y="133"/>
                  <a:pt x="458" y="124"/>
                  <a:pt x="454" y="114"/>
                </a:cubicBezTo>
                <a:cubicBezTo>
                  <a:pt x="450" y="104"/>
                  <a:pt x="448" y="94"/>
                  <a:pt x="448" y="83"/>
                </a:cubicBezTo>
                <a:cubicBezTo>
                  <a:pt x="448" y="72"/>
                  <a:pt x="450" y="61"/>
                  <a:pt x="454" y="51"/>
                </a:cubicBezTo>
                <a:cubicBezTo>
                  <a:pt x="458" y="41"/>
                  <a:pt x="464" y="32"/>
                  <a:pt x="472" y="24"/>
                </a:cubicBezTo>
                <a:cubicBezTo>
                  <a:pt x="480" y="16"/>
                  <a:pt x="489" y="10"/>
                  <a:pt x="499" y="6"/>
                </a:cubicBezTo>
                <a:cubicBezTo>
                  <a:pt x="509" y="2"/>
                  <a:pt x="520" y="0"/>
                  <a:pt x="531" y="0"/>
                </a:cubicBezTo>
                <a:moveTo>
                  <a:pt x="0" y="309"/>
                </a:moveTo>
                <a:cubicBezTo>
                  <a:pt x="0" y="248"/>
                  <a:pt x="50" y="198"/>
                  <a:pt x="111" y="198"/>
                </a:cubicBezTo>
                <a:lnTo>
                  <a:pt x="155" y="198"/>
                </a:lnTo>
                <a:cubicBezTo>
                  <a:pt x="171" y="198"/>
                  <a:pt x="187" y="202"/>
                  <a:pt x="201" y="208"/>
                </a:cubicBezTo>
                <a:cubicBezTo>
                  <a:pt x="200" y="216"/>
                  <a:pt x="199" y="224"/>
                  <a:pt x="199" y="232"/>
                </a:cubicBezTo>
                <a:cubicBezTo>
                  <a:pt x="199" y="271"/>
                  <a:pt x="216" y="306"/>
                  <a:pt x="244" y="331"/>
                </a:cubicBezTo>
                <a:lnTo>
                  <a:pt x="243" y="331"/>
                </a:lnTo>
                <a:lnTo>
                  <a:pt x="23" y="331"/>
                </a:lnTo>
                <a:cubicBezTo>
                  <a:pt x="10" y="331"/>
                  <a:pt x="0" y="321"/>
                  <a:pt x="0" y="309"/>
                </a:cubicBezTo>
                <a:moveTo>
                  <a:pt x="419" y="331"/>
                </a:moveTo>
                <a:cubicBezTo>
                  <a:pt x="447" y="306"/>
                  <a:pt x="464" y="271"/>
                  <a:pt x="464" y="232"/>
                </a:cubicBezTo>
                <a:cubicBezTo>
                  <a:pt x="464" y="224"/>
                  <a:pt x="464" y="216"/>
                  <a:pt x="462" y="208"/>
                </a:cubicBezTo>
                <a:cubicBezTo>
                  <a:pt x="477" y="202"/>
                  <a:pt x="492" y="198"/>
                  <a:pt x="509" y="198"/>
                </a:cubicBezTo>
                <a:lnTo>
                  <a:pt x="553" y="198"/>
                </a:lnTo>
                <a:cubicBezTo>
                  <a:pt x="614" y="198"/>
                  <a:pt x="663" y="248"/>
                  <a:pt x="663" y="309"/>
                </a:cubicBezTo>
                <a:cubicBezTo>
                  <a:pt x="663" y="321"/>
                  <a:pt x="653" y="331"/>
                  <a:pt x="641" y="331"/>
                </a:cubicBezTo>
                <a:lnTo>
                  <a:pt x="419" y="331"/>
                </a:lnTo>
                <a:moveTo>
                  <a:pt x="232" y="232"/>
                </a:moveTo>
                <a:cubicBezTo>
                  <a:pt x="232" y="218"/>
                  <a:pt x="235" y="206"/>
                  <a:pt x="240" y="194"/>
                </a:cubicBezTo>
                <a:cubicBezTo>
                  <a:pt x="245" y="181"/>
                  <a:pt x="252" y="171"/>
                  <a:pt x="261" y="161"/>
                </a:cubicBezTo>
                <a:cubicBezTo>
                  <a:pt x="270" y="152"/>
                  <a:pt x="281" y="145"/>
                  <a:pt x="293" y="140"/>
                </a:cubicBezTo>
                <a:cubicBezTo>
                  <a:pt x="305" y="135"/>
                  <a:pt x="318" y="132"/>
                  <a:pt x="331" y="132"/>
                </a:cubicBezTo>
                <a:cubicBezTo>
                  <a:pt x="344" y="132"/>
                  <a:pt x="357" y="135"/>
                  <a:pt x="369" y="140"/>
                </a:cubicBezTo>
                <a:cubicBezTo>
                  <a:pt x="381" y="145"/>
                  <a:pt x="392" y="152"/>
                  <a:pt x="401" y="161"/>
                </a:cubicBezTo>
                <a:cubicBezTo>
                  <a:pt x="411" y="171"/>
                  <a:pt x="418" y="181"/>
                  <a:pt x="423" y="194"/>
                </a:cubicBezTo>
                <a:cubicBezTo>
                  <a:pt x="428" y="206"/>
                  <a:pt x="430" y="218"/>
                  <a:pt x="430" y="232"/>
                </a:cubicBezTo>
                <a:cubicBezTo>
                  <a:pt x="430" y="245"/>
                  <a:pt x="428" y="257"/>
                  <a:pt x="423" y="269"/>
                </a:cubicBezTo>
                <a:cubicBezTo>
                  <a:pt x="418" y="282"/>
                  <a:pt x="411" y="292"/>
                  <a:pt x="401" y="302"/>
                </a:cubicBezTo>
                <a:cubicBezTo>
                  <a:pt x="392" y="311"/>
                  <a:pt x="381" y="318"/>
                  <a:pt x="369" y="323"/>
                </a:cubicBezTo>
                <a:cubicBezTo>
                  <a:pt x="357" y="328"/>
                  <a:pt x="344" y="331"/>
                  <a:pt x="331" y="331"/>
                </a:cubicBezTo>
                <a:cubicBezTo>
                  <a:pt x="318" y="331"/>
                  <a:pt x="305" y="328"/>
                  <a:pt x="293" y="323"/>
                </a:cubicBezTo>
                <a:cubicBezTo>
                  <a:pt x="281" y="318"/>
                  <a:pt x="270" y="311"/>
                  <a:pt x="261" y="302"/>
                </a:cubicBezTo>
                <a:cubicBezTo>
                  <a:pt x="252" y="292"/>
                  <a:pt x="245" y="282"/>
                  <a:pt x="240" y="269"/>
                </a:cubicBezTo>
                <a:cubicBezTo>
                  <a:pt x="235" y="257"/>
                  <a:pt x="232" y="245"/>
                  <a:pt x="232" y="232"/>
                </a:cubicBezTo>
                <a:moveTo>
                  <a:pt x="133" y="503"/>
                </a:moveTo>
                <a:cubicBezTo>
                  <a:pt x="133" y="426"/>
                  <a:pt x="194" y="364"/>
                  <a:pt x="271" y="364"/>
                </a:cubicBezTo>
                <a:lnTo>
                  <a:pt x="392" y="364"/>
                </a:lnTo>
                <a:cubicBezTo>
                  <a:pt x="469" y="364"/>
                  <a:pt x="531" y="426"/>
                  <a:pt x="531" y="503"/>
                </a:cubicBezTo>
                <a:cubicBezTo>
                  <a:pt x="531" y="518"/>
                  <a:pt x="518" y="530"/>
                  <a:pt x="503" y="530"/>
                </a:cubicBezTo>
                <a:lnTo>
                  <a:pt x="160" y="530"/>
                </a:lnTo>
                <a:cubicBezTo>
                  <a:pt x="145" y="530"/>
                  <a:pt x="133" y="518"/>
                  <a:pt x="133" y="503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251360" y="2917440"/>
            <a:ext cx="306895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GitHub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成为全球最重要开源协作平台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6286320" y="1623960"/>
            <a:ext cx="5291640" cy="2962440"/>
          </a:xfrm>
          <a:custGeom>
            <a:avLst/>
            <a:gdLst/>
            <a:ahLst/>
            <a:cxnLst/>
            <a:rect l="0" t="0" r="r" b="b"/>
            <a:pathLst>
              <a:path w="14699" h="8229">
                <a:moveTo>
                  <a:pt x="0" y="7818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4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8" y="101"/>
                  <a:pt x="124" y="84"/>
                  <a:pt x="141" y="69"/>
                </a:cubicBezTo>
                <a:cubicBezTo>
                  <a:pt x="158" y="54"/>
                  <a:pt x="177" y="41"/>
                  <a:pt x="196" y="31"/>
                </a:cubicBezTo>
                <a:cubicBezTo>
                  <a:pt x="215" y="21"/>
                  <a:pt x="235" y="13"/>
                  <a:pt x="256" y="8"/>
                </a:cubicBezTo>
                <a:cubicBezTo>
                  <a:pt x="276" y="2"/>
                  <a:pt x="297" y="0"/>
                  <a:pt x="317" y="0"/>
                </a:cubicBezTo>
                <a:lnTo>
                  <a:pt x="14288" y="0"/>
                </a:lnTo>
                <a:cubicBezTo>
                  <a:pt x="14315" y="0"/>
                  <a:pt x="14342" y="2"/>
                  <a:pt x="14369" y="8"/>
                </a:cubicBezTo>
                <a:cubicBezTo>
                  <a:pt x="14395" y="13"/>
                  <a:pt x="14421" y="21"/>
                  <a:pt x="14445" y="31"/>
                </a:cubicBezTo>
                <a:cubicBezTo>
                  <a:pt x="14470" y="41"/>
                  <a:pt x="14494" y="54"/>
                  <a:pt x="14516" y="69"/>
                </a:cubicBezTo>
                <a:cubicBezTo>
                  <a:pt x="14539" y="84"/>
                  <a:pt x="14559" y="101"/>
                  <a:pt x="14578" y="120"/>
                </a:cubicBezTo>
                <a:cubicBezTo>
                  <a:pt x="14598" y="139"/>
                  <a:pt x="14615" y="160"/>
                  <a:pt x="14629" y="182"/>
                </a:cubicBezTo>
                <a:cubicBezTo>
                  <a:pt x="14644" y="204"/>
                  <a:pt x="14657" y="228"/>
                  <a:pt x="14667" y="253"/>
                </a:cubicBezTo>
                <a:cubicBezTo>
                  <a:pt x="14678" y="278"/>
                  <a:pt x="14685" y="303"/>
                  <a:pt x="14691" y="330"/>
                </a:cubicBezTo>
                <a:cubicBezTo>
                  <a:pt x="14696" y="356"/>
                  <a:pt x="14699" y="383"/>
                  <a:pt x="14699" y="410"/>
                </a:cubicBezTo>
                <a:lnTo>
                  <a:pt x="14699" y="7818"/>
                </a:lnTo>
                <a:cubicBezTo>
                  <a:pt x="14699" y="7846"/>
                  <a:pt x="14696" y="7873"/>
                  <a:pt x="14691" y="7899"/>
                </a:cubicBezTo>
                <a:cubicBezTo>
                  <a:pt x="14685" y="7925"/>
                  <a:pt x="14678" y="7951"/>
                  <a:pt x="14667" y="7976"/>
                </a:cubicBezTo>
                <a:cubicBezTo>
                  <a:pt x="14657" y="8001"/>
                  <a:pt x="14644" y="8025"/>
                  <a:pt x="14629" y="8047"/>
                </a:cubicBezTo>
                <a:cubicBezTo>
                  <a:pt x="14615" y="8069"/>
                  <a:pt x="14598" y="8090"/>
                  <a:pt x="14578" y="8109"/>
                </a:cubicBezTo>
                <a:cubicBezTo>
                  <a:pt x="14559" y="8128"/>
                  <a:pt x="14539" y="8145"/>
                  <a:pt x="14516" y="8160"/>
                </a:cubicBezTo>
                <a:cubicBezTo>
                  <a:pt x="14494" y="8175"/>
                  <a:pt x="14470" y="8188"/>
                  <a:pt x="14445" y="8198"/>
                </a:cubicBezTo>
                <a:cubicBezTo>
                  <a:pt x="14421" y="8208"/>
                  <a:pt x="14395" y="8216"/>
                  <a:pt x="14369" y="8221"/>
                </a:cubicBezTo>
                <a:cubicBezTo>
                  <a:pt x="14342" y="8227"/>
                  <a:pt x="14315" y="8229"/>
                  <a:pt x="14288" y="8229"/>
                </a:cubicBezTo>
                <a:lnTo>
                  <a:pt x="317" y="8229"/>
                </a:lnTo>
                <a:cubicBezTo>
                  <a:pt x="297" y="8229"/>
                  <a:pt x="276" y="8227"/>
                  <a:pt x="256" y="8221"/>
                </a:cubicBezTo>
                <a:cubicBezTo>
                  <a:pt x="235" y="8216"/>
                  <a:pt x="215" y="8208"/>
                  <a:pt x="196" y="8198"/>
                </a:cubicBezTo>
                <a:cubicBezTo>
                  <a:pt x="177" y="8188"/>
                  <a:pt x="158" y="8175"/>
                  <a:pt x="141" y="8160"/>
                </a:cubicBezTo>
                <a:cubicBezTo>
                  <a:pt x="124" y="8145"/>
                  <a:pt x="108" y="8128"/>
                  <a:pt x="93" y="8109"/>
                </a:cubicBezTo>
                <a:cubicBezTo>
                  <a:pt x="78" y="8090"/>
                  <a:pt x="65" y="8069"/>
                  <a:pt x="54" y="8047"/>
                </a:cubicBezTo>
                <a:cubicBezTo>
                  <a:pt x="42" y="8025"/>
                  <a:pt x="32" y="8001"/>
                  <a:pt x="24" y="7976"/>
                </a:cubicBezTo>
                <a:cubicBezTo>
                  <a:pt x="16" y="7951"/>
                  <a:pt x="10" y="7925"/>
                  <a:pt x="6" y="7899"/>
                </a:cubicBezTo>
                <a:cubicBezTo>
                  <a:pt x="2" y="7873"/>
                  <a:pt x="0" y="7846"/>
                  <a:pt x="0" y="781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3" name="任意多边形 32"/>
          <p:cNvSpPr/>
          <p:nvPr/>
        </p:nvSpPr>
        <p:spPr>
          <a:xfrm>
            <a:off x="6377400" y="1628640"/>
            <a:ext cx="5154120" cy="71640"/>
          </a:xfrm>
          <a:custGeom>
            <a:avLst/>
            <a:gdLst/>
            <a:ahLst/>
            <a:cxnLst/>
            <a:rect l="0" t="0" r="r" b="b"/>
            <a:pathLst>
              <a:path w="14317" h="199">
                <a:moveTo>
                  <a:pt x="14237" y="199"/>
                </a:moveTo>
                <a:lnTo>
                  <a:pt x="1438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14035" y="0"/>
                </a:lnTo>
                <a:cubicBezTo>
                  <a:pt x="14088" y="0"/>
                  <a:pt x="14139" y="10"/>
                  <a:pt x="14187" y="30"/>
                </a:cubicBezTo>
                <a:cubicBezTo>
                  <a:pt x="14236" y="50"/>
                  <a:pt x="14279" y="79"/>
                  <a:pt x="14316" y="116"/>
                </a:cubicBezTo>
                <a:cubicBezTo>
                  <a:pt x="14317" y="117"/>
                  <a:pt x="14317" y="117"/>
                  <a:pt x="14317" y="117"/>
                </a:cubicBezTo>
                <a:lnTo>
                  <a:pt x="14237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4" name="任意多边形 33"/>
          <p:cNvSpPr/>
          <p:nvPr/>
        </p:nvSpPr>
        <p:spPr>
          <a:xfrm>
            <a:off x="6377400" y="4510080"/>
            <a:ext cx="5154120" cy="71640"/>
          </a:xfrm>
          <a:custGeom>
            <a:avLst/>
            <a:gdLst/>
            <a:ahLst/>
            <a:cxnLst/>
            <a:rect l="0" t="0" r="r" b="b"/>
            <a:pathLst>
              <a:path w="14317" h="199">
                <a:moveTo>
                  <a:pt x="1438" y="0"/>
                </a:moveTo>
                <a:lnTo>
                  <a:pt x="14237" y="0"/>
                </a:lnTo>
                <a:lnTo>
                  <a:pt x="14317" y="81"/>
                </a:lnTo>
                <a:cubicBezTo>
                  <a:pt x="14317" y="82"/>
                  <a:pt x="14317" y="82"/>
                  <a:pt x="14316" y="83"/>
                </a:cubicBezTo>
                <a:cubicBezTo>
                  <a:pt x="14279" y="120"/>
                  <a:pt x="14236" y="149"/>
                  <a:pt x="14187" y="169"/>
                </a:cubicBezTo>
                <a:cubicBezTo>
                  <a:pt x="14139" y="189"/>
                  <a:pt x="14088" y="199"/>
                  <a:pt x="14035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8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5" name="任意多边形 34"/>
          <p:cNvSpPr/>
          <p:nvPr/>
        </p:nvSpPr>
        <p:spPr>
          <a:xfrm>
            <a:off x="11501280" y="1670400"/>
            <a:ext cx="71640" cy="2869560"/>
          </a:xfrm>
          <a:custGeom>
            <a:avLst/>
            <a:gdLst/>
            <a:ahLst/>
            <a:cxnLst/>
            <a:rect l="0" t="0" r="r" b="b"/>
            <a:pathLst>
              <a:path w="199" h="7971">
                <a:moveTo>
                  <a:pt x="0" y="7889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1"/>
                </a:cubicBezTo>
                <a:lnTo>
                  <a:pt x="199" y="7690"/>
                </a:lnTo>
                <a:cubicBezTo>
                  <a:pt x="199" y="7743"/>
                  <a:pt x="189" y="7793"/>
                  <a:pt x="169" y="7842"/>
                </a:cubicBezTo>
                <a:cubicBezTo>
                  <a:pt x="149" y="7891"/>
                  <a:pt x="120" y="7933"/>
                  <a:pt x="83" y="7971"/>
                </a:cubicBezTo>
                <a:lnTo>
                  <a:pt x="0" y="788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6" name="任意多边形 35"/>
          <p:cNvSpPr/>
          <p:nvPr/>
        </p:nvSpPr>
        <p:spPr>
          <a:xfrm>
            <a:off x="6324480" y="1635120"/>
            <a:ext cx="71640" cy="2939760"/>
          </a:xfrm>
          <a:custGeom>
            <a:avLst/>
            <a:gdLst/>
            <a:ahLst/>
            <a:cxnLst/>
            <a:rect l="0" t="0" r="r" b="b"/>
            <a:pathLst>
              <a:path w="199" h="8166">
                <a:moveTo>
                  <a:pt x="199" y="7"/>
                </a:moveTo>
                <a:lnTo>
                  <a:pt x="199" y="8160"/>
                </a:lnTo>
                <a:lnTo>
                  <a:pt x="148" y="8166"/>
                </a:lnTo>
                <a:cubicBezTo>
                  <a:pt x="142" y="8163"/>
                  <a:pt x="136" y="8159"/>
                  <a:pt x="130" y="8155"/>
                </a:cubicBezTo>
                <a:cubicBezTo>
                  <a:pt x="105" y="8135"/>
                  <a:pt x="82" y="8106"/>
                  <a:pt x="62" y="8069"/>
                </a:cubicBezTo>
                <a:cubicBezTo>
                  <a:pt x="42" y="8032"/>
                  <a:pt x="27" y="7989"/>
                  <a:pt x="16" y="7940"/>
                </a:cubicBezTo>
                <a:cubicBezTo>
                  <a:pt x="5" y="7891"/>
                  <a:pt x="0" y="7841"/>
                  <a:pt x="0" y="7788"/>
                </a:cubicBezTo>
                <a:lnTo>
                  <a:pt x="0" y="379"/>
                </a:lnTo>
                <a:cubicBezTo>
                  <a:pt x="0" y="326"/>
                  <a:pt x="5" y="275"/>
                  <a:pt x="16" y="227"/>
                </a:cubicBezTo>
                <a:cubicBezTo>
                  <a:pt x="27" y="178"/>
                  <a:pt x="42" y="135"/>
                  <a:pt x="62" y="98"/>
                </a:cubicBezTo>
                <a:cubicBezTo>
                  <a:pt x="82" y="61"/>
                  <a:pt x="105" y="32"/>
                  <a:pt x="130" y="12"/>
                </a:cubicBezTo>
                <a:cubicBezTo>
                  <a:pt x="136" y="8"/>
                  <a:pt x="142" y="4"/>
                  <a:pt x="148" y="0"/>
                </a:cubicBezTo>
                <a:lnTo>
                  <a:pt x="199" y="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7" name="文本框 36"/>
          <p:cNvSpPr txBox="1"/>
          <p:nvPr/>
        </p:nvSpPr>
        <p:spPr>
          <a:xfrm>
            <a:off x="1305000" y="347004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新开发者数量激增但长期留存率偏低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8" name="任意多边形 37"/>
          <p:cNvSpPr/>
          <p:nvPr/>
        </p:nvSpPr>
        <p:spPr>
          <a:xfrm>
            <a:off x="6553080" y="243828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265" y="530"/>
                </a:moveTo>
                <a:cubicBezTo>
                  <a:pt x="283" y="530"/>
                  <a:pt x="300" y="528"/>
                  <a:pt x="317" y="525"/>
                </a:cubicBezTo>
                <a:cubicBezTo>
                  <a:pt x="334" y="522"/>
                  <a:pt x="351" y="517"/>
                  <a:pt x="367" y="510"/>
                </a:cubicBezTo>
                <a:cubicBezTo>
                  <a:pt x="383" y="503"/>
                  <a:pt x="398" y="495"/>
                  <a:pt x="412" y="485"/>
                </a:cubicBezTo>
                <a:cubicBezTo>
                  <a:pt x="427" y="476"/>
                  <a:pt x="440" y="465"/>
                  <a:pt x="453" y="453"/>
                </a:cubicBezTo>
                <a:cubicBezTo>
                  <a:pt x="465" y="440"/>
                  <a:pt x="476" y="427"/>
                  <a:pt x="485" y="412"/>
                </a:cubicBezTo>
                <a:cubicBezTo>
                  <a:pt x="495" y="398"/>
                  <a:pt x="503" y="383"/>
                  <a:pt x="510" y="366"/>
                </a:cubicBezTo>
                <a:cubicBezTo>
                  <a:pt x="517" y="350"/>
                  <a:pt x="522" y="333"/>
                  <a:pt x="525" y="316"/>
                </a:cubicBezTo>
                <a:cubicBezTo>
                  <a:pt x="528" y="299"/>
                  <a:pt x="530" y="282"/>
                  <a:pt x="530" y="264"/>
                </a:cubicBezTo>
                <a:cubicBezTo>
                  <a:pt x="530" y="247"/>
                  <a:pt x="528" y="230"/>
                  <a:pt x="525" y="213"/>
                </a:cubicBezTo>
                <a:cubicBezTo>
                  <a:pt x="522" y="196"/>
                  <a:pt x="517" y="179"/>
                  <a:pt x="510" y="163"/>
                </a:cubicBezTo>
                <a:cubicBezTo>
                  <a:pt x="503" y="147"/>
                  <a:pt x="495" y="132"/>
                  <a:pt x="485" y="117"/>
                </a:cubicBezTo>
                <a:cubicBezTo>
                  <a:pt x="476" y="103"/>
                  <a:pt x="465" y="90"/>
                  <a:pt x="453" y="77"/>
                </a:cubicBezTo>
                <a:cubicBezTo>
                  <a:pt x="440" y="65"/>
                  <a:pt x="427" y="54"/>
                  <a:pt x="412" y="44"/>
                </a:cubicBezTo>
                <a:cubicBezTo>
                  <a:pt x="398" y="35"/>
                  <a:pt x="383" y="27"/>
                  <a:pt x="367" y="20"/>
                </a:cubicBezTo>
                <a:cubicBezTo>
                  <a:pt x="351" y="13"/>
                  <a:pt x="334" y="8"/>
                  <a:pt x="317" y="5"/>
                </a:cubicBezTo>
                <a:cubicBezTo>
                  <a:pt x="300" y="2"/>
                  <a:pt x="283" y="0"/>
                  <a:pt x="265" y="0"/>
                </a:cubicBezTo>
                <a:cubicBezTo>
                  <a:pt x="248" y="0"/>
                  <a:pt x="231" y="2"/>
                  <a:pt x="214" y="5"/>
                </a:cubicBezTo>
                <a:cubicBezTo>
                  <a:pt x="197" y="8"/>
                  <a:pt x="180" y="13"/>
                  <a:pt x="164" y="20"/>
                </a:cubicBezTo>
                <a:cubicBezTo>
                  <a:pt x="148" y="27"/>
                  <a:pt x="133" y="35"/>
                  <a:pt x="118" y="44"/>
                </a:cubicBezTo>
                <a:cubicBezTo>
                  <a:pt x="104" y="54"/>
                  <a:pt x="91" y="65"/>
                  <a:pt x="78" y="77"/>
                </a:cubicBezTo>
                <a:cubicBezTo>
                  <a:pt x="66" y="90"/>
                  <a:pt x="55" y="103"/>
                  <a:pt x="44" y="117"/>
                </a:cubicBezTo>
                <a:cubicBezTo>
                  <a:pt x="35" y="132"/>
                  <a:pt x="27" y="147"/>
                  <a:pt x="20" y="163"/>
                </a:cubicBezTo>
                <a:cubicBezTo>
                  <a:pt x="13" y="179"/>
                  <a:pt x="8" y="196"/>
                  <a:pt x="5" y="213"/>
                </a:cubicBezTo>
                <a:cubicBezTo>
                  <a:pt x="2" y="230"/>
                  <a:pt x="0" y="247"/>
                  <a:pt x="0" y="264"/>
                </a:cubicBezTo>
                <a:cubicBezTo>
                  <a:pt x="0" y="282"/>
                  <a:pt x="2" y="299"/>
                  <a:pt x="5" y="316"/>
                </a:cubicBezTo>
                <a:cubicBezTo>
                  <a:pt x="8" y="333"/>
                  <a:pt x="13" y="350"/>
                  <a:pt x="20" y="366"/>
                </a:cubicBezTo>
                <a:cubicBezTo>
                  <a:pt x="27" y="383"/>
                  <a:pt x="35" y="398"/>
                  <a:pt x="44" y="412"/>
                </a:cubicBezTo>
                <a:cubicBezTo>
                  <a:pt x="55" y="427"/>
                  <a:pt x="66" y="440"/>
                  <a:pt x="78" y="453"/>
                </a:cubicBezTo>
                <a:cubicBezTo>
                  <a:pt x="91" y="465"/>
                  <a:pt x="104" y="476"/>
                  <a:pt x="118" y="485"/>
                </a:cubicBezTo>
                <a:cubicBezTo>
                  <a:pt x="133" y="495"/>
                  <a:pt x="148" y="503"/>
                  <a:pt x="164" y="510"/>
                </a:cubicBezTo>
                <a:cubicBezTo>
                  <a:pt x="180" y="517"/>
                  <a:pt x="197" y="522"/>
                  <a:pt x="214" y="525"/>
                </a:cubicBezTo>
                <a:cubicBezTo>
                  <a:pt x="231" y="528"/>
                  <a:pt x="248" y="530"/>
                  <a:pt x="265" y="530"/>
                </a:cubicBezTo>
                <a:moveTo>
                  <a:pt x="176" y="171"/>
                </a:moveTo>
                <a:cubicBezTo>
                  <a:pt x="184" y="148"/>
                  <a:pt x="206" y="132"/>
                  <a:pt x="231" y="132"/>
                </a:cubicBezTo>
                <a:lnTo>
                  <a:pt x="291" y="132"/>
                </a:lnTo>
                <a:cubicBezTo>
                  <a:pt x="327" y="132"/>
                  <a:pt x="356" y="161"/>
                  <a:pt x="356" y="197"/>
                </a:cubicBezTo>
                <a:cubicBezTo>
                  <a:pt x="356" y="221"/>
                  <a:pt x="344" y="242"/>
                  <a:pt x="324" y="254"/>
                </a:cubicBezTo>
                <a:lnTo>
                  <a:pt x="290" y="273"/>
                </a:lnTo>
                <a:cubicBezTo>
                  <a:pt x="290" y="287"/>
                  <a:pt x="279" y="297"/>
                  <a:pt x="265" y="297"/>
                </a:cubicBezTo>
                <a:cubicBezTo>
                  <a:pt x="252" y="297"/>
                  <a:pt x="241" y="286"/>
                  <a:pt x="241" y="273"/>
                </a:cubicBezTo>
                <a:lnTo>
                  <a:pt x="241" y="259"/>
                </a:lnTo>
                <a:cubicBezTo>
                  <a:pt x="241" y="250"/>
                  <a:pt x="245" y="242"/>
                  <a:pt x="253" y="237"/>
                </a:cubicBezTo>
                <a:lnTo>
                  <a:pt x="299" y="211"/>
                </a:lnTo>
                <a:cubicBezTo>
                  <a:pt x="304" y="208"/>
                  <a:pt x="307" y="203"/>
                  <a:pt x="307" y="197"/>
                </a:cubicBezTo>
                <a:cubicBezTo>
                  <a:pt x="307" y="189"/>
                  <a:pt x="300" y="182"/>
                  <a:pt x="291" y="182"/>
                </a:cubicBezTo>
                <a:lnTo>
                  <a:pt x="231" y="182"/>
                </a:lnTo>
                <a:cubicBezTo>
                  <a:pt x="227" y="182"/>
                  <a:pt x="224" y="184"/>
                  <a:pt x="223" y="187"/>
                </a:cubicBezTo>
                <a:lnTo>
                  <a:pt x="223" y="189"/>
                </a:lnTo>
                <a:cubicBezTo>
                  <a:pt x="218" y="201"/>
                  <a:pt x="204" y="208"/>
                  <a:pt x="191" y="204"/>
                </a:cubicBezTo>
                <a:cubicBezTo>
                  <a:pt x="178" y="199"/>
                  <a:pt x="171" y="185"/>
                  <a:pt x="176" y="172"/>
                </a:cubicBezTo>
                <a:lnTo>
                  <a:pt x="176" y="171"/>
                </a:lnTo>
                <a:moveTo>
                  <a:pt x="232" y="364"/>
                </a:moveTo>
                <a:cubicBezTo>
                  <a:pt x="232" y="355"/>
                  <a:pt x="236" y="347"/>
                  <a:pt x="242" y="340"/>
                </a:cubicBezTo>
                <a:cubicBezTo>
                  <a:pt x="248" y="334"/>
                  <a:pt x="256" y="331"/>
                  <a:pt x="265" y="331"/>
                </a:cubicBezTo>
                <a:cubicBezTo>
                  <a:pt x="275" y="331"/>
                  <a:pt x="282" y="334"/>
                  <a:pt x="289" y="340"/>
                </a:cubicBezTo>
                <a:cubicBezTo>
                  <a:pt x="295" y="347"/>
                  <a:pt x="298" y="355"/>
                  <a:pt x="298" y="364"/>
                </a:cubicBezTo>
                <a:cubicBezTo>
                  <a:pt x="298" y="374"/>
                  <a:pt x="295" y="382"/>
                  <a:pt x="289" y="388"/>
                </a:cubicBezTo>
                <a:cubicBezTo>
                  <a:pt x="282" y="394"/>
                  <a:pt x="275" y="398"/>
                  <a:pt x="265" y="398"/>
                </a:cubicBezTo>
                <a:cubicBezTo>
                  <a:pt x="256" y="398"/>
                  <a:pt x="248" y="394"/>
                  <a:pt x="242" y="388"/>
                </a:cubicBezTo>
                <a:cubicBezTo>
                  <a:pt x="236" y="382"/>
                  <a:pt x="232" y="374"/>
                  <a:pt x="232" y="364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39" name="文本框 38"/>
          <p:cNvSpPr txBox="1"/>
          <p:nvPr/>
        </p:nvSpPr>
        <p:spPr>
          <a:xfrm>
            <a:off x="6553080" y="189972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核心问题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0" name="任意多边形 39"/>
          <p:cNvSpPr/>
          <p:nvPr/>
        </p:nvSpPr>
        <p:spPr>
          <a:xfrm>
            <a:off x="6553080" y="3002400"/>
            <a:ext cx="190800" cy="167400"/>
          </a:xfrm>
          <a:custGeom>
            <a:avLst/>
            <a:gdLst/>
            <a:ahLst/>
            <a:cxnLst/>
            <a:rect l="0" t="0" r="r" b="b"/>
            <a:pathLst>
              <a:path w="530" h="465">
                <a:moveTo>
                  <a:pt x="67" y="34"/>
                </a:moveTo>
                <a:cubicBezTo>
                  <a:pt x="67" y="15"/>
                  <a:pt x="52" y="0"/>
                  <a:pt x="33" y="0"/>
                </a:cubicBezTo>
                <a:cubicBezTo>
                  <a:pt x="15" y="0"/>
                  <a:pt x="0" y="15"/>
                  <a:pt x="0" y="34"/>
                </a:cubicBezTo>
                <a:lnTo>
                  <a:pt x="0" y="382"/>
                </a:lnTo>
                <a:cubicBezTo>
                  <a:pt x="0" y="428"/>
                  <a:pt x="37" y="465"/>
                  <a:pt x="84" y="465"/>
                </a:cubicBezTo>
                <a:lnTo>
                  <a:pt x="497" y="465"/>
                </a:lnTo>
                <a:cubicBezTo>
                  <a:pt x="515" y="465"/>
                  <a:pt x="530" y="450"/>
                  <a:pt x="530" y="431"/>
                </a:cubicBezTo>
                <a:cubicBezTo>
                  <a:pt x="530" y="413"/>
                  <a:pt x="515" y="398"/>
                  <a:pt x="497" y="398"/>
                </a:cubicBezTo>
                <a:lnTo>
                  <a:pt x="84" y="398"/>
                </a:lnTo>
                <a:cubicBezTo>
                  <a:pt x="74" y="398"/>
                  <a:pt x="67" y="391"/>
                  <a:pt x="67" y="382"/>
                </a:cubicBezTo>
                <a:lnTo>
                  <a:pt x="67" y="34"/>
                </a:lnTo>
                <a:moveTo>
                  <a:pt x="487" y="123"/>
                </a:moveTo>
                <a:cubicBezTo>
                  <a:pt x="500" y="110"/>
                  <a:pt x="500" y="89"/>
                  <a:pt x="487" y="76"/>
                </a:cubicBezTo>
                <a:cubicBezTo>
                  <a:pt x="474" y="63"/>
                  <a:pt x="453" y="63"/>
                  <a:pt x="440" y="76"/>
                </a:cubicBezTo>
                <a:lnTo>
                  <a:pt x="332" y="185"/>
                </a:lnTo>
                <a:lnTo>
                  <a:pt x="272" y="126"/>
                </a:lnTo>
                <a:cubicBezTo>
                  <a:pt x="259" y="113"/>
                  <a:pt x="238" y="113"/>
                  <a:pt x="225" y="126"/>
                </a:cubicBezTo>
                <a:lnTo>
                  <a:pt x="110" y="243"/>
                </a:lnTo>
                <a:cubicBezTo>
                  <a:pt x="97" y="256"/>
                  <a:pt x="97" y="277"/>
                  <a:pt x="110" y="289"/>
                </a:cubicBezTo>
                <a:cubicBezTo>
                  <a:pt x="123" y="302"/>
                  <a:pt x="144" y="302"/>
                  <a:pt x="156" y="289"/>
                </a:cubicBezTo>
                <a:lnTo>
                  <a:pt x="249" y="196"/>
                </a:lnTo>
                <a:lnTo>
                  <a:pt x="308" y="256"/>
                </a:lnTo>
                <a:cubicBezTo>
                  <a:pt x="321" y="269"/>
                  <a:pt x="342" y="269"/>
                  <a:pt x="355" y="256"/>
                </a:cubicBezTo>
                <a:lnTo>
                  <a:pt x="487" y="123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6896160" y="2364840"/>
            <a:ext cx="26403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新手不知从哪些项目和任务开始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2" name="任意多边形 41"/>
          <p:cNvSpPr/>
          <p:nvPr/>
        </p:nvSpPr>
        <p:spPr>
          <a:xfrm>
            <a:off x="6553080" y="354312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265" y="0"/>
                </a:moveTo>
                <a:cubicBezTo>
                  <a:pt x="283" y="0"/>
                  <a:pt x="300" y="2"/>
                  <a:pt x="317" y="5"/>
                </a:cubicBezTo>
                <a:cubicBezTo>
                  <a:pt x="334" y="8"/>
                  <a:pt x="351" y="13"/>
                  <a:pt x="367" y="20"/>
                </a:cubicBezTo>
                <a:cubicBezTo>
                  <a:pt x="383" y="27"/>
                  <a:pt x="398" y="35"/>
                  <a:pt x="412" y="45"/>
                </a:cubicBezTo>
                <a:cubicBezTo>
                  <a:pt x="427" y="54"/>
                  <a:pt x="440" y="65"/>
                  <a:pt x="453" y="77"/>
                </a:cubicBezTo>
                <a:cubicBezTo>
                  <a:pt x="465" y="90"/>
                  <a:pt x="476" y="103"/>
                  <a:pt x="485" y="118"/>
                </a:cubicBezTo>
                <a:cubicBezTo>
                  <a:pt x="495" y="132"/>
                  <a:pt x="503" y="147"/>
                  <a:pt x="510" y="163"/>
                </a:cubicBezTo>
                <a:cubicBezTo>
                  <a:pt x="517" y="179"/>
                  <a:pt x="522" y="196"/>
                  <a:pt x="525" y="213"/>
                </a:cubicBezTo>
                <a:cubicBezTo>
                  <a:pt x="528" y="230"/>
                  <a:pt x="530" y="247"/>
                  <a:pt x="530" y="265"/>
                </a:cubicBezTo>
                <a:cubicBezTo>
                  <a:pt x="530" y="282"/>
                  <a:pt x="528" y="299"/>
                  <a:pt x="525" y="316"/>
                </a:cubicBezTo>
                <a:cubicBezTo>
                  <a:pt x="522" y="333"/>
                  <a:pt x="517" y="350"/>
                  <a:pt x="510" y="366"/>
                </a:cubicBezTo>
                <a:cubicBezTo>
                  <a:pt x="503" y="382"/>
                  <a:pt x="495" y="397"/>
                  <a:pt x="485" y="412"/>
                </a:cubicBezTo>
                <a:cubicBezTo>
                  <a:pt x="476" y="426"/>
                  <a:pt x="465" y="439"/>
                  <a:pt x="453" y="452"/>
                </a:cubicBezTo>
                <a:cubicBezTo>
                  <a:pt x="440" y="464"/>
                  <a:pt x="427" y="476"/>
                  <a:pt x="412" y="486"/>
                </a:cubicBezTo>
                <a:cubicBezTo>
                  <a:pt x="398" y="495"/>
                  <a:pt x="383" y="503"/>
                  <a:pt x="367" y="510"/>
                </a:cubicBezTo>
                <a:cubicBezTo>
                  <a:pt x="351" y="517"/>
                  <a:pt x="334" y="522"/>
                  <a:pt x="317" y="525"/>
                </a:cubicBezTo>
                <a:cubicBezTo>
                  <a:pt x="300" y="528"/>
                  <a:pt x="283" y="530"/>
                  <a:pt x="265" y="530"/>
                </a:cubicBezTo>
                <a:cubicBezTo>
                  <a:pt x="248" y="530"/>
                  <a:pt x="231" y="528"/>
                  <a:pt x="214" y="525"/>
                </a:cubicBezTo>
                <a:cubicBezTo>
                  <a:pt x="197" y="522"/>
                  <a:pt x="180" y="517"/>
                  <a:pt x="164" y="510"/>
                </a:cubicBezTo>
                <a:cubicBezTo>
                  <a:pt x="148" y="503"/>
                  <a:pt x="133" y="495"/>
                  <a:pt x="118" y="486"/>
                </a:cubicBezTo>
                <a:cubicBezTo>
                  <a:pt x="104" y="476"/>
                  <a:pt x="91" y="464"/>
                  <a:pt x="78" y="452"/>
                </a:cubicBezTo>
                <a:cubicBezTo>
                  <a:pt x="66" y="439"/>
                  <a:pt x="55" y="426"/>
                  <a:pt x="44" y="412"/>
                </a:cubicBezTo>
                <a:cubicBezTo>
                  <a:pt x="35" y="397"/>
                  <a:pt x="27" y="382"/>
                  <a:pt x="20" y="366"/>
                </a:cubicBezTo>
                <a:cubicBezTo>
                  <a:pt x="13" y="350"/>
                  <a:pt x="8" y="333"/>
                  <a:pt x="5" y="316"/>
                </a:cubicBezTo>
                <a:cubicBezTo>
                  <a:pt x="2" y="299"/>
                  <a:pt x="0" y="282"/>
                  <a:pt x="0" y="265"/>
                </a:cubicBezTo>
                <a:cubicBezTo>
                  <a:pt x="0" y="247"/>
                  <a:pt x="2" y="230"/>
                  <a:pt x="5" y="213"/>
                </a:cubicBezTo>
                <a:cubicBezTo>
                  <a:pt x="8" y="196"/>
                  <a:pt x="13" y="179"/>
                  <a:pt x="20" y="163"/>
                </a:cubicBezTo>
                <a:cubicBezTo>
                  <a:pt x="27" y="147"/>
                  <a:pt x="35" y="132"/>
                  <a:pt x="44" y="118"/>
                </a:cubicBezTo>
                <a:cubicBezTo>
                  <a:pt x="55" y="103"/>
                  <a:pt x="66" y="90"/>
                  <a:pt x="78" y="77"/>
                </a:cubicBezTo>
                <a:cubicBezTo>
                  <a:pt x="91" y="65"/>
                  <a:pt x="104" y="54"/>
                  <a:pt x="118" y="45"/>
                </a:cubicBezTo>
                <a:cubicBezTo>
                  <a:pt x="133" y="35"/>
                  <a:pt x="148" y="27"/>
                  <a:pt x="164" y="20"/>
                </a:cubicBezTo>
                <a:cubicBezTo>
                  <a:pt x="180" y="13"/>
                  <a:pt x="197" y="8"/>
                  <a:pt x="214" y="5"/>
                </a:cubicBezTo>
                <a:cubicBezTo>
                  <a:pt x="231" y="2"/>
                  <a:pt x="248" y="0"/>
                  <a:pt x="265" y="0"/>
                </a:cubicBezTo>
                <a:moveTo>
                  <a:pt x="241" y="124"/>
                </a:moveTo>
                <a:lnTo>
                  <a:pt x="241" y="265"/>
                </a:lnTo>
                <a:cubicBezTo>
                  <a:pt x="241" y="273"/>
                  <a:pt x="245" y="281"/>
                  <a:pt x="252" y="285"/>
                </a:cubicBezTo>
                <a:lnTo>
                  <a:pt x="351" y="351"/>
                </a:lnTo>
                <a:cubicBezTo>
                  <a:pt x="362" y="359"/>
                  <a:pt x="378" y="356"/>
                  <a:pt x="385" y="344"/>
                </a:cubicBezTo>
                <a:cubicBezTo>
                  <a:pt x="393" y="333"/>
                  <a:pt x="390" y="318"/>
                  <a:pt x="378" y="310"/>
                </a:cubicBezTo>
                <a:lnTo>
                  <a:pt x="290" y="251"/>
                </a:lnTo>
                <a:lnTo>
                  <a:pt x="290" y="124"/>
                </a:lnTo>
                <a:cubicBezTo>
                  <a:pt x="290" y="110"/>
                  <a:pt x="279" y="99"/>
                  <a:pt x="265" y="99"/>
                </a:cubicBezTo>
                <a:cubicBezTo>
                  <a:pt x="252" y="99"/>
                  <a:pt x="241" y="110"/>
                  <a:pt x="241" y="124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6896160" y="2917440"/>
            <a:ext cx="282892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难以理解项目活跃度与社区健康度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4" name="任意多边形 43"/>
          <p:cNvSpPr/>
          <p:nvPr/>
        </p:nvSpPr>
        <p:spPr>
          <a:xfrm>
            <a:off x="6553080" y="4095720"/>
            <a:ext cx="190800" cy="190800"/>
          </a:xfrm>
          <a:custGeom>
            <a:avLst/>
            <a:gdLst/>
            <a:ahLst/>
            <a:cxnLst/>
            <a:rect l="0" t="0" r="r" b="b"/>
            <a:pathLst>
              <a:path w="530" h="530">
                <a:moveTo>
                  <a:pt x="199" y="108"/>
                </a:moveTo>
                <a:cubicBezTo>
                  <a:pt x="199" y="98"/>
                  <a:pt x="193" y="90"/>
                  <a:pt x="186" y="84"/>
                </a:cubicBezTo>
                <a:cubicBezTo>
                  <a:pt x="174" y="75"/>
                  <a:pt x="166" y="63"/>
                  <a:pt x="166" y="49"/>
                </a:cubicBezTo>
                <a:cubicBezTo>
                  <a:pt x="166" y="22"/>
                  <a:pt x="196" y="0"/>
                  <a:pt x="232" y="0"/>
                </a:cubicBezTo>
                <a:cubicBezTo>
                  <a:pt x="269" y="0"/>
                  <a:pt x="298" y="22"/>
                  <a:pt x="298" y="49"/>
                </a:cubicBezTo>
                <a:cubicBezTo>
                  <a:pt x="298" y="63"/>
                  <a:pt x="291" y="75"/>
                  <a:pt x="279" y="84"/>
                </a:cubicBezTo>
                <a:cubicBezTo>
                  <a:pt x="271" y="90"/>
                  <a:pt x="265" y="98"/>
                  <a:pt x="265" y="108"/>
                </a:cubicBezTo>
                <a:cubicBezTo>
                  <a:pt x="265" y="121"/>
                  <a:pt x="276" y="132"/>
                  <a:pt x="289" y="132"/>
                </a:cubicBezTo>
                <a:lnTo>
                  <a:pt x="348" y="132"/>
                </a:lnTo>
                <a:cubicBezTo>
                  <a:pt x="375" y="132"/>
                  <a:pt x="398" y="154"/>
                  <a:pt x="398" y="181"/>
                </a:cubicBezTo>
                <a:lnTo>
                  <a:pt x="398" y="240"/>
                </a:lnTo>
                <a:cubicBezTo>
                  <a:pt x="398" y="253"/>
                  <a:pt x="408" y="264"/>
                  <a:pt x="422" y="264"/>
                </a:cubicBezTo>
                <a:cubicBezTo>
                  <a:pt x="431" y="264"/>
                  <a:pt x="440" y="258"/>
                  <a:pt x="445" y="251"/>
                </a:cubicBezTo>
                <a:cubicBezTo>
                  <a:pt x="454" y="239"/>
                  <a:pt x="467" y="231"/>
                  <a:pt x="480" y="231"/>
                </a:cubicBezTo>
                <a:cubicBezTo>
                  <a:pt x="508" y="231"/>
                  <a:pt x="530" y="261"/>
                  <a:pt x="530" y="297"/>
                </a:cubicBezTo>
                <a:cubicBezTo>
                  <a:pt x="530" y="334"/>
                  <a:pt x="508" y="363"/>
                  <a:pt x="480" y="363"/>
                </a:cubicBezTo>
                <a:cubicBezTo>
                  <a:pt x="467" y="363"/>
                  <a:pt x="454" y="356"/>
                  <a:pt x="445" y="344"/>
                </a:cubicBezTo>
                <a:cubicBezTo>
                  <a:pt x="440" y="336"/>
                  <a:pt x="431" y="330"/>
                  <a:pt x="422" y="330"/>
                </a:cubicBezTo>
                <a:cubicBezTo>
                  <a:pt x="408" y="330"/>
                  <a:pt x="398" y="341"/>
                  <a:pt x="398" y="354"/>
                </a:cubicBezTo>
                <a:lnTo>
                  <a:pt x="398" y="479"/>
                </a:lnTo>
                <a:cubicBezTo>
                  <a:pt x="398" y="507"/>
                  <a:pt x="375" y="530"/>
                  <a:pt x="348" y="530"/>
                </a:cubicBezTo>
                <a:lnTo>
                  <a:pt x="289" y="530"/>
                </a:lnTo>
                <a:cubicBezTo>
                  <a:pt x="276" y="530"/>
                  <a:pt x="265" y="518"/>
                  <a:pt x="265" y="505"/>
                </a:cubicBezTo>
                <a:cubicBezTo>
                  <a:pt x="265" y="495"/>
                  <a:pt x="271" y="487"/>
                  <a:pt x="279" y="481"/>
                </a:cubicBezTo>
                <a:cubicBezTo>
                  <a:pt x="291" y="472"/>
                  <a:pt x="298" y="460"/>
                  <a:pt x="298" y="446"/>
                </a:cubicBezTo>
                <a:cubicBezTo>
                  <a:pt x="298" y="419"/>
                  <a:pt x="269" y="396"/>
                  <a:pt x="232" y="396"/>
                </a:cubicBezTo>
                <a:cubicBezTo>
                  <a:pt x="196" y="396"/>
                  <a:pt x="166" y="419"/>
                  <a:pt x="166" y="446"/>
                </a:cubicBezTo>
                <a:cubicBezTo>
                  <a:pt x="166" y="460"/>
                  <a:pt x="174" y="472"/>
                  <a:pt x="186" y="481"/>
                </a:cubicBezTo>
                <a:cubicBezTo>
                  <a:pt x="193" y="487"/>
                  <a:pt x="199" y="495"/>
                  <a:pt x="199" y="505"/>
                </a:cubicBezTo>
                <a:cubicBezTo>
                  <a:pt x="199" y="518"/>
                  <a:pt x="189" y="530"/>
                  <a:pt x="175" y="530"/>
                </a:cubicBezTo>
                <a:lnTo>
                  <a:pt x="50" y="530"/>
                </a:lnTo>
                <a:cubicBezTo>
                  <a:pt x="22" y="530"/>
                  <a:pt x="0" y="507"/>
                  <a:pt x="0" y="479"/>
                </a:cubicBezTo>
                <a:lnTo>
                  <a:pt x="0" y="354"/>
                </a:lnTo>
                <a:cubicBezTo>
                  <a:pt x="0" y="341"/>
                  <a:pt x="11" y="330"/>
                  <a:pt x="24" y="330"/>
                </a:cubicBezTo>
                <a:cubicBezTo>
                  <a:pt x="33" y="330"/>
                  <a:pt x="42" y="336"/>
                  <a:pt x="47" y="344"/>
                </a:cubicBezTo>
                <a:cubicBezTo>
                  <a:pt x="57" y="356"/>
                  <a:pt x="70" y="363"/>
                  <a:pt x="84" y="363"/>
                </a:cubicBezTo>
                <a:cubicBezTo>
                  <a:pt x="111" y="363"/>
                  <a:pt x="133" y="334"/>
                  <a:pt x="133" y="297"/>
                </a:cubicBezTo>
                <a:cubicBezTo>
                  <a:pt x="133" y="261"/>
                  <a:pt x="111" y="231"/>
                  <a:pt x="84" y="231"/>
                </a:cubicBezTo>
                <a:cubicBezTo>
                  <a:pt x="70" y="231"/>
                  <a:pt x="57" y="239"/>
                  <a:pt x="47" y="251"/>
                </a:cubicBezTo>
                <a:cubicBezTo>
                  <a:pt x="42" y="258"/>
                  <a:pt x="33" y="264"/>
                  <a:pt x="24" y="264"/>
                </a:cubicBezTo>
                <a:cubicBezTo>
                  <a:pt x="11" y="264"/>
                  <a:pt x="0" y="253"/>
                  <a:pt x="0" y="240"/>
                </a:cubicBezTo>
                <a:lnTo>
                  <a:pt x="0" y="181"/>
                </a:lnTo>
                <a:cubicBezTo>
                  <a:pt x="0" y="154"/>
                  <a:pt x="22" y="132"/>
                  <a:pt x="50" y="132"/>
                </a:cubicBezTo>
                <a:lnTo>
                  <a:pt x="175" y="132"/>
                </a:lnTo>
                <a:cubicBezTo>
                  <a:pt x="189" y="132"/>
                  <a:pt x="199" y="121"/>
                  <a:pt x="199" y="108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6896160" y="347004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贡献反馈慢，缺乏正向激励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6896160" y="4022280"/>
            <a:ext cx="26403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学习路径碎片化，缺乏系统引导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任意多边形 4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8" name="任意多边形 47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49" name="任意多边形 48"/>
          <p:cNvSpPr/>
          <p:nvPr/>
        </p:nvSpPr>
        <p:spPr>
          <a:xfrm>
            <a:off x="-360" y="0"/>
            <a:ext cx="2095920" cy="2095560"/>
          </a:xfrm>
          <a:custGeom>
            <a:avLst/>
            <a:gdLst/>
            <a:ahLst/>
            <a:cxnLst/>
            <a:rect l="0" t="0" r="r" b="b"/>
            <a:pathLst>
              <a:path w="5822" h="5821">
                <a:moveTo>
                  <a:pt x="5822" y="1852"/>
                </a:moveTo>
                <a:cubicBezTo>
                  <a:pt x="5822" y="1917"/>
                  <a:pt x="5821" y="1981"/>
                  <a:pt x="5818" y="2046"/>
                </a:cubicBezTo>
                <a:cubicBezTo>
                  <a:pt x="5814" y="2111"/>
                  <a:pt x="5810" y="2176"/>
                  <a:pt x="5803" y="2241"/>
                </a:cubicBezTo>
                <a:cubicBezTo>
                  <a:pt x="5797" y="2305"/>
                  <a:pt x="5789" y="2370"/>
                  <a:pt x="5779" y="2434"/>
                </a:cubicBezTo>
                <a:cubicBezTo>
                  <a:pt x="5770" y="2498"/>
                  <a:pt x="5759" y="2562"/>
                  <a:pt x="5746" y="2626"/>
                </a:cubicBezTo>
                <a:cubicBezTo>
                  <a:pt x="5733" y="2690"/>
                  <a:pt x="5719" y="2753"/>
                  <a:pt x="5703" y="2816"/>
                </a:cubicBezTo>
                <a:cubicBezTo>
                  <a:pt x="5688" y="2879"/>
                  <a:pt x="5670" y="2942"/>
                  <a:pt x="5651" y="3005"/>
                </a:cubicBezTo>
                <a:cubicBezTo>
                  <a:pt x="5633" y="3067"/>
                  <a:pt x="5612" y="3128"/>
                  <a:pt x="5590" y="3190"/>
                </a:cubicBezTo>
                <a:cubicBezTo>
                  <a:pt x="5568" y="3251"/>
                  <a:pt x="5545" y="3311"/>
                  <a:pt x="5520" y="3371"/>
                </a:cubicBezTo>
                <a:cubicBezTo>
                  <a:pt x="5495" y="3431"/>
                  <a:pt x="5469" y="3491"/>
                  <a:pt x="5441" y="3549"/>
                </a:cubicBezTo>
                <a:cubicBezTo>
                  <a:pt x="5414" y="3608"/>
                  <a:pt x="5384" y="3666"/>
                  <a:pt x="5354" y="3723"/>
                </a:cubicBezTo>
                <a:cubicBezTo>
                  <a:pt x="5323" y="3781"/>
                  <a:pt x="5291" y="3837"/>
                  <a:pt x="5258" y="3893"/>
                </a:cubicBezTo>
                <a:cubicBezTo>
                  <a:pt x="5224" y="3949"/>
                  <a:pt x="5190" y="4003"/>
                  <a:pt x="5153" y="4058"/>
                </a:cubicBezTo>
                <a:cubicBezTo>
                  <a:pt x="5117" y="4112"/>
                  <a:pt x="5080" y="4165"/>
                  <a:pt x="5041" y="4217"/>
                </a:cubicBezTo>
                <a:cubicBezTo>
                  <a:pt x="5003" y="4269"/>
                  <a:pt x="4963" y="4320"/>
                  <a:pt x="4921" y="4370"/>
                </a:cubicBezTo>
                <a:cubicBezTo>
                  <a:pt x="4880" y="4421"/>
                  <a:pt x="4838" y="4470"/>
                  <a:pt x="4794" y="4518"/>
                </a:cubicBezTo>
                <a:cubicBezTo>
                  <a:pt x="4751" y="4566"/>
                  <a:pt x="4706" y="4613"/>
                  <a:pt x="4660" y="4659"/>
                </a:cubicBezTo>
                <a:cubicBezTo>
                  <a:pt x="4614" y="4705"/>
                  <a:pt x="4567" y="4750"/>
                  <a:pt x="4519" y="4793"/>
                </a:cubicBezTo>
                <a:cubicBezTo>
                  <a:pt x="4471" y="4837"/>
                  <a:pt x="4422" y="4879"/>
                  <a:pt x="4371" y="4920"/>
                </a:cubicBezTo>
                <a:cubicBezTo>
                  <a:pt x="4321" y="4962"/>
                  <a:pt x="4270" y="5002"/>
                  <a:pt x="4218" y="5040"/>
                </a:cubicBezTo>
                <a:cubicBezTo>
                  <a:pt x="4166" y="5079"/>
                  <a:pt x="4113" y="5116"/>
                  <a:pt x="4059" y="5152"/>
                </a:cubicBezTo>
                <a:cubicBezTo>
                  <a:pt x="4004" y="5189"/>
                  <a:pt x="3950" y="5223"/>
                  <a:pt x="3894" y="5257"/>
                </a:cubicBezTo>
                <a:cubicBezTo>
                  <a:pt x="3838" y="5290"/>
                  <a:pt x="3782" y="5322"/>
                  <a:pt x="3724" y="5353"/>
                </a:cubicBezTo>
                <a:cubicBezTo>
                  <a:pt x="3667" y="5383"/>
                  <a:pt x="3609" y="5413"/>
                  <a:pt x="3550" y="5440"/>
                </a:cubicBezTo>
                <a:cubicBezTo>
                  <a:pt x="3492" y="5468"/>
                  <a:pt x="3432" y="5494"/>
                  <a:pt x="3372" y="5519"/>
                </a:cubicBezTo>
                <a:cubicBezTo>
                  <a:pt x="3312" y="5544"/>
                  <a:pt x="3252" y="5567"/>
                  <a:pt x="3191" y="5589"/>
                </a:cubicBezTo>
                <a:cubicBezTo>
                  <a:pt x="3129" y="5611"/>
                  <a:pt x="3068" y="5632"/>
                  <a:pt x="3006" y="5650"/>
                </a:cubicBezTo>
                <a:cubicBezTo>
                  <a:pt x="2943" y="5669"/>
                  <a:pt x="2880" y="5687"/>
                  <a:pt x="2817" y="5702"/>
                </a:cubicBezTo>
                <a:cubicBezTo>
                  <a:pt x="2754" y="5718"/>
                  <a:pt x="2691" y="5732"/>
                  <a:pt x="2627" y="5745"/>
                </a:cubicBezTo>
                <a:cubicBezTo>
                  <a:pt x="2563" y="5758"/>
                  <a:pt x="2499" y="5769"/>
                  <a:pt x="2435" y="5778"/>
                </a:cubicBezTo>
                <a:cubicBezTo>
                  <a:pt x="2371" y="5788"/>
                  <a:pt x="2306" y="5796"/>
                  <a:pt x="2242" y="5802"/>
                </a:cubicBezTo>
                <a:cubicBezTo>
                  <a:pt x="2177" y="5809"/>
                  <a:pt x="2112" y="5813"/>
                  <a:pt x="2047" y="5817"/>
                </a:cubicBezTo>
                <a:cubicBezTo>
                  <a:pt x="1982" y="5820"/>
                  <a:pt x="1918" y="5821"/>
                  <a:pt x="1853" y="5821"/>
                </a:cubicBezTo>
                <a:cubicBezTo>
                  <a:pt x="1788" y="5821"/>
                  <a:pt x="1723" y="5820"/>
                  <a:pt x="1658" y="5817"/>
                </a:cubicBezTo>
                <a:cubicBezTo>
                  <a:pt x="1593" y="5813"/>
                  <a:pt x="1528" y="5809"/>
                  <a:pt x="1464" y="5802"/>
                </a:cubicBezTo>
                <a:cubicBezTo>
                  <a:pt x="1399" y="5796"/>
                  <a:pt x="1334" y="5788"/>
                  <a:pt x="1270" y="5778"/>
                </a:cubicBezTo>
                <a:cubicBezTo>
                  <a:pt x="1206" y="5769"/>
                  <a:pt x="1142" y="5758"/>
                  <a:pt x="1078" y="5745"/>
                </a:cubicBezTo>
                <a:cubicBezTo>
                  <a:pt x="1015" y="5732"/>
                  <a:pt x="951" y="5718"/>
                  <a:pt x="888" y="5702"/>
                </a:cubicBezTo>
                <a:cubicBezTo>
                  <a:pt x="825" y="5687"/>
                  <a:pt x="763" y="5669"/>
                  <a:pt x="701" y="5650"/>
                </a:cubicBezTo>
                <a:cubicBezTo>
                  <a:pt x="638" y="5632"/>
                  <a:pt x="577" y="5611"/>
                  <a:pt x="516" y="5589"/>
                </a:cubicBezTo>
                <a:cubicBezTo>
                  <a:pt x="454" y="5567"/>
                  <a:pt x="394" y="5544"/>
                  <a:pt x="334" y="5519"/>
                </a:cubicBezTo>
                <a:cubicBezTo>
                  <a:pt x="274" y="5494"/>
                  <a:pt x="214" y="5468"/>
                  <a:pt x="156" y="5440"/>
                </a:cubicBezTo>
                <a:cubicBezTo>
                  <a:pt x="103" y="5416"/>
                  <a:pt x="52" y="5390"/>
                  <a:pt x="0" y="5363"/>
                </a:cubicBezTo>
                <a:lnTo>
                  <a:pt x="1" y="0"/>
                </a:lnTo>
                <a:lnTo>
                  <a:pt x="5364" y="0"/>
                </a:lnTo>
                <a:cubicBezTo>
                  <a:pt x="5391" y="51"/>
                  <a:pt x="5417" y="102"/>
                  <a:pt x="5441" y="155"/>
                </a:cubicBezTo>
                <a:cubicBezTo>
                  <a:pt x="5469" y="213"/>
                  <a:pt x="5495" y="273"/>
                  <a:pt x="5520" y="333"/>
                </a:cubicBezTo>
                <a:cubicBezTo>
                  <a:pt x="5545" y="393"/>
                  <a:pt x="5568" y="453"/>
                  <a:pt x="5590" y="515"/>
                </a:cubicBezTo>
                <a:cubicBezTo>
                  <a:pt x="5612" y="576"/>
                  <a:pt x="5633" y="637"/>
                  <a:pt x="5651" y="700"/>
                </a:cubicBezTo>
                <a:cubicBezTo>
                  <a:pt x="5670" y="762"/>
                  <a:pt x="5688" y="824"/>
                  <a:pt x="5703" y="887"/>
                </a:cubicBezTo>
                <a:cubicBezTo>
                  <a:pt x="5719" y="950"/>
                  <a:pt x="5733" y="1014"/>
                  <a:pt x="5746" y="1077"/>
                </a:cubicBezTo>
                <a:cubicBezTo>
                  <a:pt x="5759" y="1141"/>
                  <a:pt x="5770" y="1205"/>
                  <a:pt x="5779" y="1269"/>
                </a:cubicBezTo>
                <a:cubicBezTo>
                  <a:pt x="5789" y="1333"/>
                  <a:pt x="5797" y="1398"/>
                  <a:pt x="5803" y="1463"/>
                </a:cubicBezTo>
                <a:cubicBezTo>
                  <a:pt x="5810" y="1527"/>
                  <a:pt x="5814" y="1592"/>
                  <a:pt x="5818" y="1657"/>
                </a:cubicBezTo>
                <a:cubicBezTo>
                  <a:pt x="5821" y="1722"/>
                  <a:pt x="5822" y="1787"/>
                  <a:pt x="5822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0" name="任意多边形 49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1" name="任意多边形 50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2" name="任意多边形 51"/>
          <p:cNvSpPr/>
          <p:nvPr/>
        </p:nvSpPr>
        <p:spPr>
          <a:xfrm>
            <a:off x="614160" y="1657080"/>
            <a:ext cx="5324760" cy="4586760"/>
          </a:xfrm>
          <a:custGeom>
            <a:avLst/>
            <a:gdLst/>
            <a:ahLst/>
            <a:cxnLst/>
            <a:rect l="0" t="0" r="r" b="b"/>
            <a:pathLst>
              <a:path w="14791" h="12741">
                <a:moveTo>
                  <a:pt x="0" y="12331"/>
                </a:moveTo>
                <a:lnTo>
                  <a:pt x="0" y="318"/>
                </a:lnTo>
                <a:cubicBezTo>
                  <a:pt x="0" y="297"/>
                  <a:pt x="3" y="276"/>
                  <a:pt x="8" y="256"/>
                </a:cubicBezTo>
                <a:cubicBezTo>
                  <a:pt x="13" y="235"/>
                  <a:pt x="21" y="216"/>
                  <a:pt x="31" y="196"/>
                </a:cubicBezTo>
                <a:cubicBezTo>
                  <a:pt x="42" y="177"/>
                  <a:pt x="54" y="159"/>
                  <a:pt x="69" y="141"/>
                </a:cubicBezTo>
                <a:cubicBezTo>
                  <a:pt x="84" y="124"/>
                  <a:pt x="101" y="108"/>
                  <a:pt x="120" y="93"/>
                </a:cubicBezTo>
                <a:cubicBezTo>
                  <a:pt x="139" y="79"/>
                  <a:pt x="160" y="65"/>
                  <a:pt x="182" y="54"/>
                </a:cubicBezTo>
                <a:cubicBezTo>
                  <a:pt x="205" y="42"/>
                  <a:pt x="228" y="32"/>
                  <a:pt x="253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3" y="0"/>
                  <a:pt x="410" y="0"/>
                </a:cubicBezTo>
                <a:lnTo>
                  <a:pt x="14381" y="0"/>
                </a:lnTo>
                <a:cubicBezTo>
                  <a:pt x="14408" y="0"/>
                  <a:pt x="14435" y="2"/>
                  <a:pt x="14461" y="6"/>
                </a:cubicBezTo>
                <a:cubicBezTo>
                  <a:pt x="14488" y="10"/>
                  <a:pt x="14513" y="16"/>
                  <a:pt x="14538" y="24"/>
                </a:cubicBezTo>
                <a:cubicBezTo>
                  <a:pt x="14563" y="32"/>
                  <a:pt x="14587" y="42"/>
                  <a:pt x="14609" y="54"/>
                </a:cubicBezTo>
                <a:cubicBezTo>
                  <a:pt x="14631" y="65"/>
                  <a:pt x="14652" y="79"/>
                  <a:pt x="14671" y="93"/>
                </a:cubicBezTo>
                <a:cubicBezTo>
                  <a:pt x="14690" y="108"/>
                  <a:pt x="14707" y="124"/>
                  <a:pt x="14722" y="141"/>
                </a:cubicBezTo>
                <a:cubicBezTo>
                  <a:pt x="14737" y="159"/>
                  <a:pt x="14750" y="177"/>
                  <a:pt x="14760" y="196"/>
                </a:cubicBezTo>
                <a:cubicBezTo>
                  <a:pt x="14770" y="216"/>
                  <a:pt x="14778" y="235"/>
                  <a:pt x="14783" y="256"/>
                </a:cubicBezTo>
                <a:cubicBezTo>
                  <a:pt x="14789" y="276"/>
                  <a:pt x="14791" y="297"/>
                  <a:pt x="14791" y="318"/>
                </a:cubicBezTo>
                <a:lnTo>
                  <a:pt x="14791" y="12331"/>
                </a:lnTo>
                <a:cubicBezTo>
                  <a:pt x="14791" y="12358"/>
                  <a:pt x="14789" y="12384"/>
                  <a:pt x="14783" y="12411"/>
                </a:cubicBezTo>
                <a:cubicBezTo>
                  <a:pt x="14778" y="12437"/>
                  <a:pt x="14770" y="12463"/>
                  <a:pt x="14760" y="12488"/>
                </a:cubicBezTo>
                <a:cubicBezTo>
                  <a:pt x="14750" y="12513"/>
                  <a:pt x="14737" y="12536"/>
                  <a:pt x="14722" y="12559"/>
                </a:cubicBezTo>
                <a:cubicBezTo>
                  <a:pt x="14707" y="12581"/>
                  <a:pt x="14690" y="12602"/>
                  <a:pt x="14671" y="12621"/>
                </a:cubicBezTo>
                <a:cubicBezTo>
                  <a:pt x="14652" y="12640"/>
                  <a:pt x="14631" y="12657"/>
                  <a:pt x="14609" y="12672"/>
                </a:cubicBezTo>
                <a:cubicBezTo>
                  <a:pt x="14587" y="12687"/>
                  <a:pt x="14563" y="12699"/>
                  <a:pt x="14538" y="12710"/>
                </a:cubicBezTo>
                <a:cubicBezTo>
                  <a:pt x="14513" y="12720"/>
                  <a:pt x="14488" y="12728"/>
                  <a:pt x="14461" y="12733"/>
                </a:cubicBezTo>
                <a:cubicBezTo>
                  <a:pt x="14435" y="12738"/>
                  <a:pt x="14408" y="12741"/>
                  <a:pt x="14381" y="12741"/>
                </a:cubicBezTo>
                <a:lnTo>
                  <a:pt x="410" y="12741"/>
                </a:lnTo>
                <a:cubicBezTo>
                  <a:pt x="383" y="12741"/>
                  <a:pt x="357" y="12738"/>
                  <a:pt x="330" y="12733"/>
                </a:cubicBezTo>
                <a:cubicBezTo>
                  <a:pt x="304" y="12728"/>
                  <a:pt x="278" y="12720"/>
                  <a:pt x="253" y="12710"/>
                </a:cubicBezTo>
                <a:cubicBezTo>
                  <a:pt x="228" y="12699"/>
                  <a:pt x="205" y="12687"/>
                  <a:pt x="182" y="12672"/>
                </a:cubicBezTo>
                <a:cubicBezTo>
                  <a:pt x="160" y="12657"/>
                  <a:pt x="139" y="12640"/>
                  <a:pt x="120" y="12621"/>
                </a:cubicBezTo>
                <a:cubicBezTo>
                  <a:pt x="101" y="12602"/>
                  <a:pt x="84" y="12581"/>
                  <a:pt x="69" y="12559"/>
                </a:cubicBezTo>
                <a:cubicBezTo>
                  <a:pt x="54" y="12536"/>
                  <a:pt x="42" y="12513"/>
                  <a:pt x="31" y="12488"/>
                </a:cubicBezTo>
                <a:cubicBezTo>
                  <a:pt x="21" y="12463"/>
                  <a:pt x="13" y="12437"/>
                  <a:pt x="8" y="12411"/>
                </a:cubicBezTo>
                <a:cubicBezTo>
                  <a:pt x="3" y="12384"/>
                  <a:pt x="0" y="12358"/>
                  <a:pt x="0" y="1233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3" name="任意多边形 52"/>
          <p:cNvSpPr/>
          <p:nvPr/>
        </p:nvSpPr>
        <p:spPr>
          <a:xfrm>
            <a:off x="625680" y="1695240"/>
            <a:ext cx="5302080" cy="72000"/>
          </a:xfrm>
          <a:custGeom>
            <a:avLst/>
            <a:gdLst/>
            <a:ahLst/>
            <a:cxnLst/>
            <a:rect l="0" t="0" r="r" b="b"/>
            <a:pathLst>
              <a:path w="14728" h="200">
                <a:moveTo>
                  <a:pt x="14721" y="200"/>
                </a:moveTo>
                <a:lnTo>
                  <a:pt x="6" y="200"/>
                </a:lnTo>
                <a:lnTo>
                  <a:pt x="0" y="149"/>
                </a:lnTo>
                <a:cubicBezTo>
                  <a:pt x="3" y="143"/>
                  <a:pt x="7" y="136"/>
                  <a:pt x="12" y="131"/>
                </a:cubicBezTo>
                <a:cubicBezTo>
                  <a:pt x="32" y="105"/>
                  <a:pt x="60" y="82"/>
                  <a:pt x="98" y="62"/>
                </a:cubicBezTo>
                <a:cubicBezTo>
                  <a:pt x="135" y="42"/>
                  <a:pt x="178" y="27"/>
                  <a:pt x="226" y="16"/>
                </a:cubicBezTo>
                <a:cubicBezTo>
                  <a:pt x="275" y="5"/>
                  <a:pt x="326" y="0"/>
                  <a:pt x="378" y="0"/>
                </a:cubicBezTo>
                <a:lnTo>
                  <a:pt x="14349" y="0"/>
                </a:lnTo>
                <a:cubicBezTo>
                  <a:pt x="14402" y="0"/>
                  <a:pt x="14452" y="5"/>
                  <a:pt x="14501" y="16"/>
                </a:cubicBezTo>
                <a:cubicBezTo>
                  <a:pt x="14550" y="27"/>
                  <a:pt x="14593" y="42"/>
                  <a:pt x="14630" y="62"/>
                </a:cubicBezTo>
                <a:cubicBezTo>
                  <a:pt x="14667" y="82"/>
                  <a:pt x="14696" y="105"/>
                  <a:pt x="14716" y="131"/>
                </a:cubicBezTo>
                <a:cubicBezTo>
                  <a:pt x="14720" y="136"/>
                  <a:pt x="14724" y="143"/>
                  <a:pt x="14728" y="149"/>
                </a:cubicBezTo>
                <a:lnTo>
                  <a:pt x="14721" y="20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4" name="任意多边形 53"/>
          <p:cNvSpPr/>
          <p:nvPr/>
        </p:nvSpPr>
        <p:spPr>
          <a:xfrm>
            <a:off x="660960" y="6167160"/>
            <a:ext cx="5231520" cy="72000"/>
          </a:xfrm>
          <a:custGeom>
            <a:avLst/>
            <a:gdLst/>
            <a:ahLst/>
            <a:cxnLst/>
            <a:rect l="0" t="0" r="r" b="b"/>
            <a:pathLst>
              <a:path w="14532" h="200">
                <a:moveTo>
                  <a:pt x="82" y="0"/>
                </a:moveTo>
                <a:lnTo>
                  <a:pt x="14450" y="0"/>
                </a:lnTo>
                <a:lnTo>
                  <a:pt x="14532" y="82"/>
                </a:lnTo>
                <a:cubicBezTo>
                  <a:pt x="14495" y="120"/>
                  <a:pt x="14452" y="148"/>
                  <a:pt x="14403" y="168"/>
                </a:cubicBezTo>
                <a:cubicBezTo>
                  <a:pt x="14354" y="189"/>
                  <a:pt x="14304" y="200"/>
                  <a:pt x="14251" y="200"/>
                </a:cubicBezTo>
                <a:lnTo>
                  <a:pt x="280" y="200"/>
                </a:lnTo>
                <a:cubicBezTo>
                  <a:pt x="228" y="200"/>
                  <a:pt x="177" y="189"/>
                  <a:pt x="128" y="168"/>
                </a:cubicBezTo>
                <a:cubicBezTo>
                  <a:pt x="80" y="148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5" name="任意多边形 54"/>
          <p:cNvSpPr/>
          <p:nvPr/>
        </p:nvSpPr>
        <p:spPr>
          <a:xfrm>
            <a:off x="5862600" y="1748160"/>
            <a:ext cx="71640" cy="4449600"/>
          </a:xfrm>
          <a:custGeom>
            <a:avLst/>
            <a:gdLst/>
            <a:ahLst/>
            <a:cxnLst/>
            <a:rect l="0" t="0" r="r" b="b"/>
            <a:pathLst>
              <a:path w="199" h="12360">
                <a:moveTo>
                  <a:pt x="0" y="12279"/>
                </a:moveTo>
                <a:lnTo>
                  <a:pt x="0" y="1439"/>
                </a:lnTo>
                <a:lnTo>
                  <a:pt x="180" y="0"/>
                </a:lnTo>
                <a:cubicBezTo>
                  <a:pt x="193" y="21"/>
                  <a:pt x="199" y="43"/>
                  <a:pt x="199" y="65"/>
                </a:cubicBezTo>
                <a:lnTo>
                  <a:pt x="199" y="12078"/>
                </a:lnTo>
                <a:cubicBezTo>
                  <a:pt x="199" y="12130"/>
                  <a:pt x="189" y="12181"/>
                  <a:pt x="169" y="12230"/>
                </a:cubicBezTo>
                <a:cubicBezTo>
                  <a:pt x="149" y="12278"/>
                  <a:pt x="120" y="12321"/>
                  <a:pt x="83" y="12358"/>
                </a:cubicBezTo>
                <a:cubicBezTo>
                  <a:pt x="82" y="12359"/>
                  <a:pt x="82" y="12359"/>
                  <a:pt x="81" y="12360"/>
                </a:cubicBezTo>
                <a:lnTo>
                  <a:pt x="0" y="1227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6" name="任意多边形 55"/>
          <p:cNvSpPr/>
          <p:nvPr/>
        </p:nvSpPr>
        <p:spPr>
          <a:xfrm>
            <a:off x="618840" y="1748160"/>
            <a:ext cx="72000" cy="4449600"/>
          </a:xfrm>
          <a:custGeom>
            <a:avLst/>
            <a:gdLst/>
            <a:ahLst/>
            <a:cxnLst/>
            <a:rect l="0" t="0" r="r" b="b"/>
            <a:pathLst>
              <a:path w="200" h="12360">
                <a:moveTo>
                  <a:pt x="200" y="1439"/>
                </a:moveTo>
                <a:lnTo>
                  <a:pt x="200" y="12279"/>
                </a:lnTo>
                <a:lnTo>
                  <a:pt x="118" y="12360"/>
                </a:lnTo>
                <a:cubicBezTo>
                  <a:pt x="117" y="12359"/>
                  <a:pt x="117" y="12359"/>
                  <a:pt x="117" y="12358"/>
                </a:cubicBezTo>
                <a:cubicBezTo>
                  <a:pt x="79" y="12321"/>
                  <a:pt x="51" y="12278"/>
                  <a:pt x="31" y="12230"/>
                </a:cubicBezTo>
                <a:cubicBezTo>
                  <a:pt x="10" y="12181"/>
                  <a:pt x="0" y="12130"/>
                  <a:pt x="0" y="12078"/>
                </a:cubicBezTo>
                <a:lnTo>
                  <a:pt x="0" y="65"/>
                </a:lnTo>
                <a:cubicBezTo>
                  <a:pt x="0" y="43"/>
                  <a:pt x="7" y="21"/>
                  <a:pt x="19" y="0"/>
                </a:cubicBezTo>
                <a:lnTo>
                  <a:pt x="200" y="143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609480" y="700920"/>
            <a:ext cx="4149090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竞赛契合度与赛题对齐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8" name="任意多边形 57"/>
          <p:cNvSpPr/>
          <p:nvPr/>
        </p:nvSpPr>
        <p:spPr>
          <a:xfrm>
            <a:off x="847440" y="248832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282" y="66"/>
                </a:moveTo>
                <a:cubicBezTo>
                  <a:pt x="201" y="66"/>
                  <a:pt x="132" y="119"/>
                  <a:pt x="109" y="192"/>
                </a:cubicBezTo>
                <a:cubicBezTo>
                  <a:pt x="144" y="175"/>
                  <a:pt x="183" y="165"/>
                  <a:pt x="225" y="165"/>
                </a:cubicBezTo>
                <a:lnTo>
                  <a:pt x="315" y="165"/>
                </a:lnTo>
                <a:cubicBezTo>
                  <a:pt x="325" y="165"/>
                  <a:pt x="332" y="173"/>
                  <a:pt x="332" y="182"/>
                </a:cubicBezTo>
                <a:cubicBezTo>
                  <a:pt x="332" y="191"/>
                  <a:pt x="325" y="198"/>
                  <a:pt x="315" y="198"/>
                </a:cubicBezTo>
                <a:lnTo>
                  <a:pt x="299" y="198"/>
                </a:lnTo>
                <a:lnTo>
                  <a:pt x="225" y="198"/>
                </a:lnTo>
                <a:cubicBezTo>
                  <a:pt x="207" y="198"/>
                  <a:pt x="191" y="200"/>
                  <a:pt x="175" y="204"/>
                </a:cubicBezTo>
                <a:cubicBezTo>
                  <a:pt x="148" y="210"/>
                  <a:pt x="123" y="221"/>
                  <a:pt x="101" y="235"/>
                </a:cubicBezTo>
                <a:cubicBezTo>
                  <a:pt x="41" y="276"/>
                  <a:pt x="0" y="345"/>
                  <a:pt x="0" y="422"/>
                </a:cubicBezTo>
                <a:lnTo>
                  <a:pt x="0" y="439"/>
                </a:lnTo>
                <a:cubicBezTo>
                  <a:pt x="0" y="453"/>
                  <a:pt x="11" y="464"/>
                  <a:pt x="25" y="464"/>
                </a:cubicBezTo>
                <a:cubicBezTo>
                  <a:pt x="40" y="464"/>
                  <a:pt x="51" y="453"/>
                  <a:pt x="51" y="439"/>
                </a:cubicBezTo>
                <a:lnTo>
                  <a:pt x="51" y="422"/>
                </a:lnTo>
                <a:cubicBezTo>
                  <a:pt x="51" y="372"/>
                  <a:pt x="72" y="327"/>
                  <a:pt x="107" y="295"/>
                </a:cubicBezTo>
                <a:cubicBezTo>
                  <a:pt x="127" y="373"/>
                  <a:pt x="198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0" y="295"/>
                  <a:pt x="530" y="129"/>
                </a:cubicBezTo>
                <a:cubicBezTo>
                  <a:pt x="530" y="84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2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847800" y="1966320"/>
            <a:ext cx="238887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与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OpenSODA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宗旨的契合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0" name="任意多边形 59"/>
          <p:cNvSpPr/>
          <p:nvPr/>
        </p:nvSpPr>
        <p:spPr>
          <a:xfrm>
            <a:off x="853560" y="2971440"/>
            <a:ext cx="131400" cy="191160"/>
          </a:xfrm>
          <a:custGeom>
            <a:avLst/>
            <a:gdLst/>
            <a:ahLst/>
            <a:cxnLst/>
            <a:rect l="0" t="0" r="r" b="b"/>
            <a:pathLst>
              <a:path w="365" h="531">
                <a:moveTo>
                  <a:pt x="264" y="397"/>
                </a:moveTo>
                <a:cubicBezTo>
                  <a:pt x="274" y="364"/>
                  <a:pt x="295" y="336"/>
                  <a:pt x="315" y="308"/>
                </a:cubicBezTo>
                <a:cubicBezTo>
                  <a:pt x="321" y="301"/>
                  <a:pt x="326" y="294"/>
                  <a:pt x="331" y="286"/>
                </a:cubicBezTo>
                <a:cubicBezTo>
                  <a:pt x="353" y="257"/>
                  <a:pt x="365" y="221"/>
                  <a:pt x="365" y="183"/>
                </a:cubicBezTo>
                <a:cubicBezTo>
                  <a:pt x="365" y="82"/>
                  <a:pt x="282" y="0"/>
                  <a:pt x="182" y="0"/>
                </a:cubicBezTo>
                <a:cubicBezTo>
                  <a:pt x="81" y="0"/>
                  <a:pt x="0" y="82"/>
                  <a:pt x="0" y="182"/>
                </a:cubicBezTo>
                <a:cubicBezTo>
                  <a:pt x="0" y="221"/>
                  <a:pt x="12" y="257"/>
                  <a:pt x="32" y="286"/>
                </a:cubicBezTo>
                <a:cubicBezTo>
                  <a:pt x="37" y="294"/>
                  <a:pt x="43" y="301"/>
                  <a:pt x="48" y="308"/>
                </a:cubicBezTo>
                <a:cubicBezTo>
                  <a:pt x="69" y="336"/>
                  <a:pt x="89" y="364"/>
                  <a:pt x="99" y="397"/>
                </a:cubicBezTo>
                <a:lnTo>
                  <a:pt x="264" y="397"/>
                </a:lnTo>
                <a:moveTo>
                  <a:pt x="182" y="531"/>
                </a:moveTo>
                <a:cubicBezTo>
                  <a:pt x="227" y="531"/>
                  <a:pt x="264" y="494"/>
                  <a:pt x="264" y="447"/>
                </a:cubicBezTo>
                <a:lnTo>
                  <a:pt x="264" y="430"/>
                </a:lnTo>
                <a:lnTo>
                  <a:pt x="99" y="430"/>
                </a:lnTo>
                <a:lnTo>
                  <a:pt x="99" y="447"/>
                </a:lnTo>
                <a:cubicBezTo>
                  <a:pt x="99" y="494"/>
                  <a:pt x="136" y="531"/>
                  <a:pt x="182" y="531"/>
                </a:cubicBezTo>
                <a:moveTo>
                  <a:pt x="99" y="182"/>
                </a:moveTo>
                <a:cubicBezTo>
                  <a:pt x="99" y="191"/>
                  <a:pt x="92" y="199"/>
                  <a:pt x="83" y="199"/>
                </a:cubicBezTo>
                <a:cubicBezTo>
                  <a:pt x="73" y="199"/>
                  <a:pt x="66" y="191"/>
                  <a:pt x="66" y="182"/>
                </a:cubicBezTo>
                <a:cubicBezTo>
                  <a:pt x="66" y="118"/>
                  <a:pt x="118" y="67"/>
                  <a:pt x="182" y="67"/>
                </a:cubicBezTo>
                <a:cubicBezTo>
                  <a:pt x="191" y="67"/>
                  <a:pt x="198" y="74"/>
                  <a:pt x="198" y="83"/>
                </a:cubicBezTo>
                <a:cubicBezTo>
                  <a:pt x="198" y="92"/>
                  <a:pt x="191" y="100"/>
                  <a:pt x="182" y="100"/>
                </a:cubicBezTo>
                <a:cubicBezTo>
                  <a:pt x="136" y="100"/>
                  <a:pt x="99" y="137"/>
                  <a:pt x="99" y="18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1190520" y="243180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利用真实开源行为数据分析开源生态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2" name="任意多边形 61"/>
          <p:cNvSpPr/>
          <p:nvPr/>
        </p:nvSpPr>
        <p:spPr>
          <a:xfrm>
            <a:off x="847440" y="3466800"/>
            <a:ext cx="238680" cy="190800"/>
          </a:xfrm>
          <a:custGeom>
            <a:avLst/>
            <a:gdLst/>
            <a:ahLst/>
            <a:cxnLst/>
            <a:rect l="0" t="0" r="r" b="b"/>
            <a:pathLst>
              <a:path w="663" h="530">
                <a:moveTo>
                  <a:pt x="149" y="0"/>
                </a:moveTo>
                <a:cubicBezTo>
                  <a:pt x="160" y="0"/>
                  <a:pt x="171" y="2"/>
                  <a:pt x="181" y="7"/>
                </a:cubicBezTo>
                <a:cubicBezTo>
                  <a:pt x="191" y="11"/>
                  <a:pt x="200" y="17"/>
                  <a:pt x="208" y="25"/>
                </a:cubicBezTo>
                <a:cubicBezTo>
                  <a:pt x="215" y="32"/>
                  <a:pt x="221" y="41"/>
                  <a:pt x="226" y="51"/>
                </a:cubicBezTo>
                <a:cubicBezTo>
                  <a:pt x="230" y="62"/>
                  <a:pt x="232" y="72"/>
                  <a:pt x="232" y="83"/>
                </a:cubicBezTo>
                <a:cubicBezTo>
                  <a:pt x="232" y="94"/>
                  <a:pt x="230" y="105"/>
                  <a:pt x="226" y="115"/>
                </a:cubicBezTo>
                <a:cubicBezTo>
                  <a:pt x="221" y="125"/>
                  <a:pt x="215" y="134"/>
                  <a:pt x="208" y="141"/>
                </a:cubicBezTo>
                <a:cubicBezTo>
                  <a:pt x="200" y="149"/>
                  <a:pt x="191" y="155"/>
                  <a:pt x="181" y="160"/>
                </a:cubicBezTo>
                <a:cubicBezTo>
                  <a:pt x="171" y="165"/>
                  <a:pt x="160" y="167"/>
                  <a:pt x="149" y="167"/>
                </a:cubicBezTo>
                <a:cubicBezTo>
                  <a:pt x="138" y="167"/>
                  <a:pt x="128" y="165"/>
                  <a:pt x="117" y="160"/>
                </a:cubicBezTo>
                <a:cubicBezTo>
                  <a:pt x="107" y="155"/>
                  <a:pt x="98" y="149"/>
                  <a:pt x="91" y="141"/>
                </a:cubicBezTo>
                <a:cubicBezTo>
                  <a:pt x="83" y="134"/>
                  <a:pt x="77" y="125"/>
                  <a:pt x="73" y="115"/>
                </a:cubicBezTo>
                <a:cubicBezTo>
                  <a:pt x="69" y="105"/>
                  <a:pt x="66" y="94"/>
                  <a:pt x="66" y="83"/>
                </a:cubicBezTo>
                <a:cubicBezTo>
                  <a:pt x="66" y="72"/>
                  <a:pt x="69" y="62"/>
                  <a:pt x="73" y="51"/>
                </a:cubicBezTo>
                <a:cubicBezTo>
                  <a:pt x="77" y="41"/>
                  <a:pt x="83" y="32"/>
                  <a:pt x="91" y="25"/>
                </a:cubicBezTo>
                <a:cubicBezTo>
                  <a:pt x="98" y="17"/>
                  <a:pt x="107" y="11"/>
                  <a:pt x="117" y="7"/>
                </a:cubicBezTo>
                <a:cubicBezTo>
                  <a:pt x="128" y="2"/>
                  <a:pt x="138" y="0"/>
                  <a:pt x="149" y="0"/>
                </a:cubicBezTo>
                <a:moveTo>
                  <a:pt x="529" y="0"/>
                </a:moveTo>
                <a:cubicBezTo>
                  <a:pt x="540" y="0"/>
                  <a:pt x="551" y="2"/>
                  <a:pt x="561" y="7"/>
                </a:cubicBezTo>
                <a:cubicBezTo>
                  <a:pt x="571" y="11"/>
                  <a:pt x="580" y="17"/>
                  <a:pt x="588" y="25"/>
                </a:cubicBezTo>
                <a:cubicBezTo>
                  <a:pt x="596" y="32"/>
                  <a:pt x="602" y="41"/>
                  <a:pt x="606" y="51"/>
                </a:cubicBezTo>
                <a:cubicBezTo>
                  <a:pt x="610" y="62"/>
                  <a:pt x="612" y="72"/>
                  <a:pt x="612" y="83"/>
                </a:cubicBezTo>
                <a:cubicBezTo>
                  <a:pt x="612" y="94"/>
                  <a:pt x="610" y="105"/>
                  <a:pt x="606" y="115"/>
                </a:cubicBezTo>
                <a:cubicBezTo>
                  <a:pt x="602" y="125"/>
                  <a:pt x="596" y="134"/>
                  <a:pt x="588" y="141"/>
                </a:cubicBezTo>
                <a:cubicBezTo>
                  <a:pt x="580" y="149"/>
                  <a:pt x="571" y="155"/>
                  <a:pt x="561" y="160"/>
                </a:cubicBezTo>
                <a:cubicBezTo>
                  <a:pt x="551" y="165"/>
                  <a:pt x="540" y="167"/>
                  <a:pt x="529" y="167"/>
                </a:cubicBezTo>
                <a:cubicBezTo>
                  <a:pt x="518" y="167"/>
                  <a:pt x="508" y="165"/>
                  <a:pt x="498" y="160"/>
                </a:cubicBezTo>
                <a:cubicBezTo>
                  <a:pt x="488" y="155"/>
                  <a:pt x="479" y="149"/>
                  <a:pt x="471" y="141"/>
                </a:cubicBezTo>
                <a:cubicBezTo>
                  <a:pt x="463" y="134"/>
                  <a:pt x="457" y="125"/>
                  <a:pt x="453" y="115"/>
                </a:cubicBezTo>
                <a:cubicBezTo>
                  <a:pt x="449" y="105"/>
                  <a:pt x="447" y="94"/>
                  <a:pt x="447" y="83"/>
                </a:cubicBezTo>
                <a:cubicBezTo>
                  <a:pt x="447" y="72"/>
                  <a:pt x="449" y="62"/>
                  <a:pt x="453" y="51"/>
                </a:cubicBezTo>
                <a:cubicBezTo>
                  <a:pt x="457" y="41"/>
                  <a:pt x="463" y="32"/>
                  <a:pt x="471" y="25"/>
                </a:cubicBezTo>
                <a:cubicBezTo>
                  <a:pt x="479" y="17"/>
                  <a:pt x="488" y="11"/>
                  <a:pt x="498" y="7"/>
                </a:cubicBezTo>
                <a:cubicBezTo>
                  <a:pt x="508" y="2"/>
                  <a:pt x="518" y="0"/>
                  <a:pt x="529" y="0"/>
                </a:cubicBezTo>
                <a:moveTo>
                  <a:pt x="0" y="310"/>
                </a:moveTo>
                <a:cubicBezTo>
                  <a:pt x="0" y="249"/>
                  <a:pt x="50" y="200"/>
                  <a:pt x="111" y="200"/>
                </a:cubicBezTo>
                <a:lnTo>
                  <a:pt x="155" y="200"/>
                </a:lnTo>
                <a:cubicBezTo>
                  <a:pt x="171" y="200"/>
                  <a:pt x="187" y="203"/>
                  <a:pt x="201" y="210"/>
                </a:cubicBezTo>
                <a:cubicBezTo>
                  <a:pt x="199" y="217"/>
                  <a:pt x="199" y="225"/>
                  <a:pt x="199" y="233"/>
                </a:cubicBezTo>
                <a:cubicBezTo>
                  <a:pt x="199" y="272"/>
                  <a:pt x="216" y="308"/>
                  <a:pt x="244" y="332"/>
                </a:cubicBezTo>
                <a:cubicBezTo>
                  <a:pt x="243" y="332"/>
                  <a:pt x="243" y="332"/>
                  <a:pt x="243" y="332"/>
                </a:cubicBezTo>
                <a:lnTo>
                  <a:pt x="22" y="332"/>
                </a:lnTo>
                <a:cubicBezTo>
                  <a:pt x="10" y="332"/>
                  <a:pt x="0" y="322"/>
                  <a:pt x="0" y="310"/>
                </a:cubicBezTo>
                <a:moveTo>
                  <a:pt x="419" y="332"/>
                </a:moveTo>
                <a:lnTo>
                  <a:pt x="418" y="332"/>
                </a:lnTo>
                <a:cubicBezTo>
                  <a:pt x="446" y="308"/>
                  <a:pt x="463" y="272"/>
                  <a:pt x="463" y="233"/>
                </a:cubicBezTo>
                <a:cubicBezTo>
                  <a:pt x="463" y="225"/>
                  <a:pt x="462" y="217"/>
                  <a:pt x="461" y="210"/>
                </a:cubicBezTo>
                <a:cubicBezTo>
                  <a:pt x="475" y="203"/>
                  <a:pt x="491" y="200"/>
                  <a:pt x="507" y="200"/>
                </a:cubicBezTo>
                <a:lnTo>
                  <a:pt x="551" y="200"/>
                </a:lnTo>
                <a:cubicBezTo>
                  <a:pt x="612" y="200"/>
                  <a:pt x="663" y="249"/>
                  <a:pt x="663" y="310"/>
                </a:cubicBezTo>
                <a:cubicBezTo>
                  <a:pt x="663" y="322"/>
                  <a:pt x="653" y="332"/>
                  <a:pt x="641" y="332"/>
                </a:cubicBezTo>
                <a:lnTo>
                  <a:pt x="419" y="332"/>
                </a:lnTo>
                <a:moveTo>
                  <a:pt x="232" y="233"/>
                </a:moveTo>
                <a:cubicBezTo>
                  <a:pt x="232" y="220"/>
                  <a:pt x="234" y="207"/>
                  <a:pt x="239" y="195"/>
                </a:cubicBezTo>
                <a:cubicBezTo>
                  <a:pt x="244" y="183"/>
                  <a:pt x="252" y="172"/>
                  <a:pt x="261" y="163"/>
                </a:cubicBezTo>
                <a:cubicBezTo>
                  <a:pt x="270" y="152"/>
                  <a:pt x="281" y="145"/>
                  <a:pt x="293" y="140"/>
                </a:cubicBezTo>
                <a:cubicBezTo>
                  <a:pt x="305" y="135"/>
                  <a:pt x="318" y="133"/>
                  <a:pt x="331" y="133"/>
                </a:cubicBezTo>
                <a:cubicBezTo>
                  <a:pt x="344" y="133"/>
                  <a:pt x="357" y="135"/>
                  <a:pt x="369" y="140"/>
                </a:cubicBezTo>
                <a:cubicBezTo>
                  <a:pt x="381" y="145"/>
                  <a:pt x="392" y="152"/>
                  <a:pt x="401" y="163"/>
                </a:cubicBezTo>
                <a:cubicBezTo>
                  <a:pt x="410" y="172"/>
                  <a:pt x="418" y="183"/>
                  <a:pt x="423" y="195"/>
                </a:cubicBezTo>
                <a:cubicBezTo>
                  <a:pt x="428" y="207"/>
                  <a:pt x="430" y="220"/>
                  <a:pt x="430" y="233"/>
                </a:cubicBezTo>
                <a:cubicBezTo>
                  <a:pt x="430" y="246"/>
                  <a:pt x="428" y="259"/>
                  <a:pt x="423" y="271"/>
                </a:cubicBezTo>
                <a:cubicBezTo>
                  <a:pt x="418" y="283"/>
                  <a:pt x="410" y="294"/>
                  <a:pt x="401" y="303"/>
                </a:cubicBezTo>
                <a:cubicBezTo>
                  <a:pt x="392" y="312"/>
                  <a:pt x="381" y="319"/>
                  <a:pt x="369" y="325"/>
                </a:cubicBezTo>
                <a:cubicBezTo>
                  <a:pt x="357" y="330"/>
                  <a:pt x="344" y="332"/>
                  <a:pt x="331" y="332"/>
                </a:cubicBezTo>
                <a:cubicBezTo>
                  <a:pt x="318" y="332"/>
                  <a:pt x="305" y="330"/>
                  <a:pt x="293" y="325"/>
                </a:cubicBezTo>
                <a:cubicBezTo>
                  <a:pt x="281" y="319"/>
                  <a:pt x="270" y="312"/>
                  <a:pt x="261" y="303"/>
                </a:cubicBezTo>
                <a:cubicBezTo>
                  <a:pt x="252" y="294"/>
                  <a:pt x="244" y="283"/>
                  <a:pt x="239" y="271"/>
                </a:cubicBezTo>
                <a:cubicBezTo>
                  <a:pt x="234" y="259"/>
                  <a:pt x="232" y="246"/>
                  <a:pt x="232" y="233"/>
                </a:cubicBezTo>
                <a:moveTo>
                  <a:pt x="133" y="503"/>
                </a:moveTo>
                <a:cubicBezTo>
                  <a:pt x="133" y="427"/>
                  <a:pt x="194" y="365"/>
                  <a:pt x="270" y="365"/>
                </a:cubicBezTo>
                <a:lnTo>
                  <a:pt x="392" y="365"/>
                </a:lnTo>
                <a:cubicBezTo>
                  <a:pt x="468" y="365"/>
                  <a:pt x="529" y="427"/>
                  <a:pt x="529" y="503"/>
                </a:cubicBezTo>
                <a:cubicBezTo>
                  <a:pt x="529" y="518"/>
                  <a:pt x="517" y="530"/>
                  <a:pt x="502" y="530"/>
                </a:cubicBezTo>
                <a:lnTo>
                  <a:pt x="160" y="530"/>
                </a:lnTo>
                <a:cubicBezTo>
                  <a:pt x="145" y="530"/>
                  <a:pt x="132" y="518"/>
                  <a:pt x="132" y="503"/>
                </a:cubicBezTo>
                <a:lnTo>
                  <a:pt x="133" y="503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1143000" y="292716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构建数据驱动的创新应用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4" name="任意多边形 63"/>
          <p:cNvSpPr/>
          <p:nvPr/>
        </p:nvSpPr>
        <p:spPr>
          <a:xfrm>
            <a:off x="6252840" y="1657080"/>
            <a:ext cx="5325120" cy="4586760"/>
          </a:xfrm>
          <a:custGeom>
            <a:avLst/>
            <a:gdLst/>
            <a:ahLst/>
            <a:cxnLst/>
            <a:rect l="0" t="0" r="r" b="b"/>
            <a:pathLst>
              <a:path w="14792" h="12741">
                <a:moveTo>
                  <a:pt x="0" y="12331"/>
                </a:moveTo>
                <a:lnTo>
                  <a:pt x="0" y="318"/>
                </a:lnTo>
                <a:cubicBezTo>
                  <a:pt x="0" y="297"/>
                  <a:pt x="3" y="276"/>
                  <a:pt x="8" y="256"/>
                </a:cubicBezTo>
                <a:cubicBezTo>
                  <a:pt x="14" y="235"/>
                  <a:pt x="21" y="216"/>
                  <a:pt x="32" y="196"/>
                </a:cubicBezTo>
                <a:cubicBezTo>
                  <a:pt x="42" y="177"/>
                  <a:pt x="55" y="159"/>
                  <a:pt x="70" y="141"/>
                </a:cubicBezTo>
                <a:cubicBezTo>
                  <a:pt x="84" y="124"/>
                  <a:pt x="101" y="108"/>
                  <a:pt x="121" y="93"/>
                </a:cubicBezTo>
                <a:cubicBezTo>
                  <a:pt x="140" y="79"/>
                  <a:pt x="160" y="65"/>
                  <a:pt x="183" y="54"/>
                </a:cubicBezTo>
                <a:cubicBezTo>
                  <a:pt x="205" y="42"/>
                  <a:pt x="229" y="32"/>
                  <a:pt x="254" y="24"/>
                </a:cubicBezTo>
                <a:cubicBezTo>
                  <a:pt x="278" y="16"/>
                  <a:pt x="304" y="10"/>
                  <a:pt x="330" y="6"/>
                </a:cubicBezTo>
                <a:cubicBezTo>
                  <a:pt x="357" y="2"/>
                  <a:pt x="384" y="0"/>
                  <a:pt x="410" y="0"/>
                </a:cubicBezTo>
                <a:lnTo>
                  <a:pt x="14381" y="0"/>
                </a:lnTo>
                <a:cubicBezTo>
                  <a:pt x="14408" y="0"/>
                  <a:pt x="14435" y="2"/>
                  <a:pt x="14462" y="6"/>
                </a:cubicBezTo>
                <a:cubicBezTo>
                  <a:pt x="14488" y="10"/>
                  <a:pt x="14514" y="16"/>
                  <a:pt x="14538" y="24"/>
                </a:cubicBezTo>
                <a:cubicBezTo>
                  <a:pt x="14563" y="32"/>
                  <a:pt x="14587" y="42"/>
                  <a:pt x="14609" y="54"/>
                </a:cubicBezTo>
                <a:cubicBezTo>
                  <a:pt x="14632" y="65"/>
                  <a:pt x="14652" y="79"/>
                  <a:pt x="14671" y="93"/>
                </a:cubicBezTo>
                <a:cubicBezTo>
                  <a:pt x="14691" y="108"/>
                  <a:pt x="14708" y="124"/>
                  <a:pt x="14722" y="141"/>
                </a:cubicBezTo>
                <a:cubicBezTo>
                  <a:pt x="14737" y="159"/>
                  <a:pt x="14750" y="177"/>
                  <a:pt x="14760" y="196"/>
                </a:cubicBezTo>
                <a:cubicBezTo>
                  <a:pt x="14771" y="216"/>
                  <a:pt x="14778" y="235"/>
                  <a:pt x="14784" y="256"/>
                </a:cubicBezTo>
                <a:cubicBezTo>
                  <a:pt x="14789" y="276"/>
                  <a:pt x="14792" y="297"/>
                  <a:pt x="14792" y="318"/>
                </a:cubicBezTo>
                <a:lnTo>
                  <a:pt x="14792" y="12331"/>
                </a:lnTo>
                <a:cubicBezTo>
                  <a:pt x="14792" y="12358"/>
                  <a:pt x="14789" y="12384"/>
                  <a:pt x="14784" y="12411"/>
                </a:cubicBezTo>
                <a:cubicBezTo>
                  <a:pt x="14778" y="12437"/>
                  <a:pt x="14771" y="12463"/>
                  <a:pt x="14760" y="12488"/>
                </a:cubicBezTo>
                <a:cubicBezTo>
                  <a:pt x="14750" y="12513"/>
                  <a:pt x="14737" y="12536"/>
                  <a:pt x="14722" y="12559"/>
                </a:cubicBezTo>
                <a:cubicBezTo>
                  <a:pt x="14708" y="12581"/>
                  <a:pt x="14691" y="12602"/>
                  <a:pt x="14671" y="12621"/>
                </a:cubicBezTo>
                <a:cubicBezTo>
                  <a:pt x="14652" y="12640"/>
                  <a:pt x="14632" y="12657"/>
                  <a:pt x="14609" y="12672"/>
                </a:cubicBezTo>
                <a:cubicBezTo>
                  <a:pt x="14587" y="12687"/>
                  <a:pt x="14563" y="12699"/>
                  <a:pt x="14538" y="12710"/>
                </a:cubicBezTo>
                <a:cubicBezTo>
                  <a:pt x="14514" y="12720"/>
                  <a:pt x="14488" y="12728"/>
                  <a:pt x="14462" y="12733"/>
                </a:cubicBezTo>
                <a:cubicBezTo>
                  <a:pt x="14435" y="12738"/>
                  <a:pt x="14408" y="12741"/>
                  <a:pt x="14381" y="12741"/>
                </a:cubicBezTo>
                <a:lnTo>
                  <a:pt x="410" y="12741"/>
                </a:lnTo>
                <a:cubicBezTo>
                  <a:pt x="384" y="12741"/>
                  <a:pt x="357" y="12738"/>
                  <a:pt x="330" y="12733"/>
                </a:cubicBezTo>
                <a:cubicBezTo>
                  <a:pt x="304" y="12728"/>
                  <a:pt x="278" y="12720"/>
                  <a:pt x="254" y="12710"/>
                </a:cubicBezTo>
                <a:cubicBezTo>
                  <a:pt x="229" y="12699"/>
                  <a:pt x="205" y="12687"/>
                  <a:pt x="183" y="12672"/>
                </a:cubicBezTo>
                <a:cubicBezTo>
                  <a:pt x="160" y="12657"/>
                  <a:pt x="140" y="12640"/>
                  <a:pt x="121" y="12621"/>
                </a:cubicBezTo>
                <a:cubicBezTo>
                  <a:pt x="101" y="12602"/>
                  <a:pt x="84" y="12581"/>
                  <a:pt x="70" y="12559"/>
                </a:cubicBezTo>
                <a:cubicBezTo>
                  <a:pt x="55" y="12536"/>
                  <a:pt x="42" y="12513"/>
                  <a:pt x="32" y="12488"/>
                </a:cubicBezTo>
                <a:cubicBezTo>
                  <a:pt x="21" y="12463"/>
                  <a:pt x="14" y="12437"/>
                  <a:pt x="8" y="12411"/>
                </a:cubicBezTo>
                <a:cubicBezTo>
                  <a:pt x="3" y="12384"/>
                  <a:pt x="0" y="12358"/>
                  <a:pt x="0" y="1233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5" name="任意多边形 64"/>
          <p:cNvSpPr/>
          <p:nvPr/>
        </p:nvSpPr>
        <p:spPr>
          <a:xfrm>
            <a:off x="6264360" y="1695240"/>
            <a:ext cx="5302080" cy="72000"/>
          </a:xfrm>
          <a:custGeom>
            <a:avLst/>
            <a:gdLst/>
            <a:ahLst/>
            <a:cxnLst/>
            <a:rect l="0" t="0" r="r" b="b"/>
            <a:pathLst>
              <a:path w="14728" h="200">
                <a:moveTo>
                  <a:pt x="14722" y="200"/>
                </a:moveTo>
                <a:lnTo>
                  <a:pt x="6" y="200"/>
                </a:lnTo>
                <a:lnTo>
                  <a:pt x="0" y="149"/>
                </a:lnTo>
                <a:cubicBezTo>
                  <a:pt x="4" y="143"/>
                  <a:pt x="7" y="136"/>
                  <a:pt x="12" y="131"/>
                </a:cubicBezTo>
                <a:cubicBezTo>
                  <a:pt x="32" y="105"/>
                  <a:pt x="61" y="82"/>
                  <a:pt x="98" y="62"/>
                </a:cubicBezTo>
                <a:cubicBezTo>
                  <a:pt x="135" y="42"/>
                  <a:pt x="178" y="27"/>
                  <a:pt x="227" y="16"/>
                </a:cubicBezTo>
                <a:cubicBezTo>
                  <a:pt x="275" y="5"/>
                  <a:pt x="326" y="0"/>
                  <a:pt x="378" y="0"/>
                </a:cubicBezTo>
                <a:lnTo>
                  <a:pt x="14349" y="0"/>
                </a:lnTo>
                <a:cubicBezTo>
                  <a:pt x="14402" y="0"/>
                  <a:pt x="14453" y="5"/>
                  <a:pt x="14501" y="16"/>
                </a:cubicBezTo>
                <a:cubicBezTo>
                  <a:pt x="14550" y="27"/>
                  <a:pt x="14593" y="42"/>
                  <a:pt x="14630" y="62"/>
                </a:cubicBezTo>
                <a:cubicBezTo>
                  <a:pt x="14667" y="82"/>
                  <a:pt x="14696" y="105"/>
                  <a:pt x="14716" y="131"/>
                </a:cubicBezTo>
                <a:cubicBezTo>
                  <a:pt x="14721" y="136"/>
                  <a:pt x="14724" y="143"/>
                  <a:pt x="14728" y="149"/>
                </a:cubicBezTo>
                <a:lnTo>
                  <a:pt x="14722" y="200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6" name="任意多边形 65"/>
          <p:cNvSpPr/>
          <p:nvPr/>
        </p:nvSpPr>
        <p:spPr>
          <a:xfrm>
            <a:off x="6299640" y="6167160"/>
            <a:ext cx="5231520" cy="72000"/>
          </a:xfrm>
          <a:custGeom>
            <a:avLst/>
            <a:gdLst/>
            <a:ahLst/>
            <a:cxnLst/>
            <a:rect l="0" t="0" r="r" b="b"/>
            <a:pathLst>
              <a:path w="14532" h="200">
                <a:moveTo>
                  <a:pt x="82" y="0"/>
                </a:moveTo>
                <a:lnTo>
                  <a:pt x="14450" y="0"/>
                </a:lnTo>
                <a:lnTo>
                  <a:pt x="14532" y="82"/>
                </a:lnTo>
                <a:cubicBezTo>
                  <a:pt x="14495" y="120"/>
                  <a:pt x="14452" y="148"/>
                  <a:pt x="14403" y="168"/>
                </a:cubicBezTo>
                <a:cubicBezTo>
                  <a:pt x="14355" y="189"/>
                  <a:pt x="14304" y="200"/>
                  <a:pt x="14251" y="200"/>
                </a:cubicBezTo>
                <a:lnTo>
                  <a:pt x="280" y="200"/>
                </a:lnTo>
                <a:cubicBezTo>
                  <a:pt x="228" y="200"/>
                  <a:pt x="177" y="189"/>
                  <a:pt x="129" y="168"/>
                </a:cubicBezTo>
                <a:cubicBezTo>
                  <a:pt x="80" y="148"/>
                  <a:pt x="37" y="120"/>
                  <a:pt x="0" y="82"/>
                </a:cubicBezTo>
                <a:lnTo>
                  <a:pt x="82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7" name="任意多边形 66"/>
          <p:cNvSpPr/>
          <p:nvPr/>
        </p:nvSpPr>
        <p:spPr>
          <a:xfrm>
            <a:off x="11501280" y="1748160"/>
            <a:ext cx="71640" cy="4449600"/>
          </a:xfrm>
          <a:custGeom>
            <a:avLst/>
            <a:gdLst/>
            <a:ahLst/>
            <a:cxnLst/>
            <a:rect l="0" t="0" r="r" b="b"/>
            <a:pathLst>
              <a:path w="199" h="12360">
                <a:moveTo>
                  <a:pt x="0" y="12279"/>
                </a:moveTo>
                <a:lnTo>
                  <a:pt x="0" y="1439"/>
                </a:lnTo>
                <a:lnTo>
                  <a:pt x="181" y="0"/>
                </a:lnTo>
                <a:cubicBezTo>
                  <a:pt x="193" y="21"/>
                  <a:pt x="199" y="43"/>
                  <a:pt x="199" y="65"/>
                </a:cubicBezTo>
                <a:lnTo>
                  <a:pt x="199" y="12078"/>
                </a:lnTo>
                <a:cubicBezTo>
                  <a:pt x="199" y="12130"/>
                  <a:pt x="189" y="12181"/>
                  <a:pt x="169" y="12230"/>
                </a:cubicBezTo>
                <a:cubicBezTo>
                  <a:pt x="149" y="12278"/>
                  <a:pt x="120" y="12321"/>
                  <a:pt x="83" y="12358"/>
                </a:cubicBezTo>
                <a:cubicBezTo>
                  <a:pt x="83" y="12359"/>
                  <a:pt x="82" y="12359"/>
                  <a:pt x="82" y="12360"/>
                </a:cubicBezTo>
                <a:lnTo>
                  <a:pt x="0" y="1227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8" name="任意多边形 67"/>
          <p:cNvSpPr/>
          <p:nvPr/>
        </p:nvSpPr>
        <p:spPr>
          <a:xfrm>
            <a:off x="6257880" y="1748160"/>
            <a:ext cx="71640" cy="4449600"/>
          </a:xfrm>
          <a:custGeom>
            <a:avLst/>
            <a:gdLst/>
            <a:ahLst/>
            <a:cxnLst/>
            <a:rect l="0" t="0" r="r" b="b"/>
            <a:pathLst>
              <a:path w="199" h="12360">
                <a:moveTo>
                  <a:pt x="199" y="1439"/>
                </a:moveTo>
                <a:lnTo>
                  <a:pt x="199" y="12279"/>
                </a:lnTo>
                <a:lnTo>
                  <a:pt x="117" y="12360"/>
                </a:lnTo>
                <a:cubicBezTo>
                  <a:pt x="117" y="12359"/>
                  <a:pt x="116" y="12359"/>
                  <a:pt x="116" y="12358"/>
                </a:cubicBezTo>
                <a:cubicBezTo>
                  <a:pt x="79" y="12321"/>
                  <a:pt x="50" y="12278"/>
                  <a:pt x="30" y="12230"/>
                </a:cubicBezTo>
                <a:cubicBezTo>
                  <a:pt x="10" y="12181"/>
                  <a:pt x="0" y="12130"/>
                  <a:pt x="0" y="12078"/>
                </a:cubicBezTo>
                <a:lnTo>
                  <a:pt x="0" y="65"/>
                </a:lnTo>
                <a:cubicBezTo>
                  <a:pt x="0" y="43"/>
                  <a:pt x="6" y="21"/>
                  <a:pt x="18" y="0"/>
                </a:cubicBezTo>
                <a:lnTo>
                  <a:pt x="199" y="143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69" name="文本框 68"/>
          <p:cNvSpPr txBox="1"/>
          <p:nvPr/>
        </p:nvSpPr>
        <p:spPr>
          <a:xfrm>
            <a:off x="1238400" y="3422160"/>
            <a:ext cx="358330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强调开源教育、贡献激励与社区可持续发展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0" name="任意多边形 69"/>
          <p:cNvSpPr/>
          <p:nvPr/>
        </p:nvSpPr>
        <p:spPr>
          <a:xfrm>
            <a:off x="6486480" y="2488320"/>
            <a:ext cx="238320" cy="167040"/>
          </a:xfrm>
          <a:custGeom>
            <a:avLst/>
            <a:gdLst/>
            <a:ahLst/>
            <a:cxnLst/>
            <a:rect l="0" t="0" r="r" b="b"/>
            <a:pathLst>
              <a:path w="662" h="464">
                <a:moveTo>
                  <a:pt x="331" y="0"/>
                </a:moveTo>
                <a:cubicBezTo>
                  <a:pt x="323" y="0"/>
                  <a:pt x="315" y="1"/>
                  <a:pt x="307" y="4"/>
                </a:cubicBezTo>
                <a:lnTo>
                  <a:pt x="16" y="109"/>
                </a:lnTo>
                <a:cubicBezTo>
                  <a:pt x="6" y="112"/>
                  <a:pt x="0" y="122"/>
                  <a:pt x="0" y="132"/>
                </a:cubicBezTo>
                <a:cubicBezTo>
                  <a:pt x="0" y="142"/>
                  <a:pt x="6" y="152"/>
                  <a:pt x="16" y="155"/>
                </a:cubicBezTo>
                <a:lnTo>
                  <a:pt x="76" y="177"/>
                </a:lnTo>
                <a:cubicBezTo>
                  <a:pt x="59" y="204"/>
                  <a:pt x="49" y="235"/>
                  <a:pt x="49" y="269"/>
                </a:cubicBezTo>
                <a:lnTo>
                  <a:pt x="49" y="298"/>
                </a:lnTo>
                <a:cubicBezTo>
                  <a:pt x="49" y="328"/>
                  <a:pt x="38" y="358"/>
                  <a:pt x="26" y="382"/>
                </a:cubicBezTo>
                <a:cubicBezTo>
                  <a:pt x="19" y="395"/>
                  <a:pt x="12" y="409"/>
                  <a:pt x="3" y="421"/>
                </a:cubicBezTo>
                <a:cubicBezTo>
                  <a:pt x="0" y="425"/>
                  <a:pt x="-1" y="431"/>
                  <a:pt x="1" y="436"/>
                </a:cubicBezTo>
                <a:cubicBezTo>
                  <a:pt x="2" y="442"/>
                  <a:pt x="7" y="445"/>
                  <a:pt x="12" y="447"/>
                </a:cubicBezTo>
                <a:lnTo>
                  <a:pt x="78" y="463"/>
                </a:lnTo>
                <a:cubicBezTo>
                  <a:pt x="83" y="464"/>
                  <a:pt x="87" y="464"/>
                  <a:pt x="91" y="461"/>
                </a:cubicBezTo>
                <a:cubicBezTo>
                  <a:pt x="95" y="459"/>
                  <a:pt x="98" y="455"/>
                  <a:pt x="98" y="451"/>
                </a:cubicBezTo>
                <a:cubicBezTo>
                  <a:pt x="107" y="406"/>
                  <a:pt x="103" y="367"/>
                  <a:pt x="96" y="338"/>
                </a:cubicBezTo>
                <a:cubicBezTo>
                  <a:pt x="93" y="324"/>
                  <a:pt x="89" y="309"/>
                  <a:pt x="82" y="295"/>
                </a:cubicBezTo>
                <a:lnTo>
                  <a:pt x="82" y="269"/>
                </a:lnTo>
                <a:cubicBezTo>
                  <a:pt x="82" y="237"/>
                  <a:pt x="93" y="208"/>
                  <a:pt x="111" y="184"/>
                </a:cubicBezTo>
                <a:cubicBezTo>
                  <a:pt x="124" y="168"/>
                  <a:pt x="142" y="155"/>
                  <a:pt x="163" y="147"/>
                </a:cubicBezTo>
                <a:lnTo>
                  <a:pt x="325" y="83"/>
                </a:lnTo>
                <a:cubicBezTo>
                  <a:pt x="334" y="80"/>
                  <a:pt x="343" y="84"/>
                  <a:pt x="347" y="93"/>
                </a:cubicBezTo>
                <a:cubicBezTo>
                  <a:pt x="350" y="101"/>
                  <a:pt x="346" y="111"/>
                  <a:pt x="337" y="114"/>
                </a:cubicBezTo>
                <a:lnTo>
                  <a:pt x="175" y="178"/>
                </a:lnTo>
                <a:cubicBezTo>
                  <a:pt x="162" y="183"/>
                  <a:pt x="150" y="191"/>
                  <a:pt x="141" y="200"/>
                </a:cubicBezTo>
                <a:lnTo>
                  <a:pt x="307" y="260"/>
                </a:lnTo>
                <a:cubicBezTo>
                  <a:pt x="315" y="263"/>
                  <a:pt x="323" y="264"/>
                  <a:pt x="331" y="264"/>
                </a:cubicBezTo>
                <a:cubicBezTo>
                  <a:pt x="340" y="264"/>
                  <a:pt x="348" y="263"/>
                  <a:pt x="356" y="260"/>
                </a:cubicBezTo>
                <a:lnTo>
                  <a:pt x="646" y="155"/>
                </a:lnTo>
                <a:cubicBezTo>
                  <a:pt x="656" y="152"/>
                  <a:pt x="662" y="142"/>
                  <a:pt x="662" y="132"/>
                </a:cubicBezTo>
                <a:cubicBezTo>
                  <a:pt x="662" y="122"/>
                  <a:pt x="656" y="112"/>
                  <a:pt x="646" y="109"/>
                </a:cubicBezTo>
                <a:lnTo>
                  <a:pt x="356" y="4"/>
                </a:lnTo>
                <a:cubicBezTo>
                  <a:pt x="348" y="1"/>
                  <a:pt x="340" y="0"/>
                  <a:pt x="331" y="0"/>
                </a:cubicBezTo>
                <a:moveTo>
                  <a:pt x="132" y="389"/>
                </a:moveTo>
                <a:cubicBezTo>
                  <a:pt x="132" y="426"/>
                  <a:pt x="222" y="464"/>
                  <a:pt x="331" y="464"/>
                </a:cubicBezTo>
                <a:cubicBezTo>
                  <a:pt x="441" y="464"/>
                  <a:pt x="530" y="426"/>
                  <a:pt x="530" y="389"/>
                </a:cubicBezTo>
                <a:lnTo>
                  <a:pt x="514" y="238"/>
                </a:lnTo>
                <a:lnTo>
                  <a:pt x="367" y="292"/>
                </a:lnTo>
                <a:cubicBezTo>
                  <a:pt x="356" y="296"/>
                  <a:pt x="343" y="298"/>
                  <a:pt x="331" y="298"/>
                </a:cubicBezTo>
                <a:cubicBezTo>
                  <a:pt x="319" y="298"/>
                  <a:pt x="307" y="296"/>
                  <a:pt x="296" y="292"/>
                </a:cubicBezTo>
                <a:lnTo>
                  <a:pt x="148" y="238"/>
                </a:lnTo>
                <a:lnTo>
                  <a:pt x="132" y="38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1" name="文本框 70"/>
          <p:cNvSpPr txBox="1"/>
          <p:nvPr/>
        </p:nvSpPr>
        <p:spPr>
          <a:xfrm>
            <a:off x="6486480" y="1966320"/>
            <a:ext cx="2074545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本项目对应赛题方向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2" name="任意多边形 71"/>
          <p:cNvSpPr/>
          <p:nvPr/>
        </p:nvSpPr>
        <p:spPr>
          <a:xfrm>
            <a:off x="6487560" y="2974680"/>
            <a:ext cx="234360" cy="186480"/>
          </a:xfrm>
          <a:custGeom>
            <a:avLst/>
            <a:gdLst/>
            <a:ahLst/>
            <a:cxnLst/>
            <a:rect l="0" t="0" r="r" b="b"/>
            <a:pathLst>
              <a:path w="651" h="518">
                <a:moveTo>
                  <a:pt x="315" y="131"/>
                </a:moveTo>
                <a:cubicBezTo>
                  <a:pt x="323" y="125"/>
                  <a:pt x="326" y="115"/>
                  <a:pt x="322" y="105"/>
                </a:cubicBezTo>
                <a:cubicBezTo>
                  <a:pt x="319" y="100"/>
                  <a:pt x="317" y="95"/>
                  <a:pt x="314" y="89"/>
                </a:cubicBezTo>
                <a:lnTo>
                  <a:pt x="311" y="84"/>
                </a:lnTo>
                <a:cubicBezTo>
                  <a:pt x="308" y="79"/>
                  <a:pt x="304" y="74"/>
                  <a:pt x="301" y="69"/>
                </a:cubicBezTo>
                <a:cubicBezTo>
                  <a:pt x="295" y="61"/>
                  <a:pt x="284" y="58"/>
                  <a:pt x="275" y="61"/>
                </a:cubicBezTo>
                <a:lnTo>
                  <a:pt x="246" y="71"/>
                </a:lnTo>
                <a:cubicBezTo>
                  <a:pt x="235" y="62"/>
                  <a:pt x="222" y="55"/>
                  <a:pt x="209" y="49"/>
                </a:cubicBezTo>
                <a:lnTo>
                  <a:pt x="202" y="20"/>
                </a:lnTo>
                <a:cubicBezTo>
                  <a:pt x="200" y="10"/>
                  <a:pt x="193" y="2"/>
                  <a:pt x="183" y="1"/>
                </a:cubicBezTo>
                <a:cubicBezTo>
                  <a:pt x="176" y="0"/>
                  <a:pt x="169" y="0"/>
                  <a:pt x="162" y="0"/>
                </a:cubicBezTo>
                <a:cubicBezTo>
                  <a:pt x="155" y="0"/>
                  <a:pt x="148" y="0"/>
                  <a:pt x="141" y="1"/>
                </a:cubicBezTo>
                <a:cubicBezTo>
                  <a:pt x="131" y="2"/>
                  <a:pt x="124" y="10"/>
                  <a:pt x="122" y="19"/>
                </a:cubicBezTo>
                <a:lnTo>
                  <a:pt x="115" y="49"/>
                </a:lnTo>
                <a:cubicBezTo>
                  <a:pt x="102" y="55"/>
                  <a:pt x="89" y="62"/>
                  <a:pt x="78" y="71"/>
                </a:cubicBezTo>
                <a:lnTo>
                  <a:pt x="49" y="62"/>
                </a:lnTo>
                <a:cubicBezTo>
                  <a:pt x="40" y="58"/>
                  <a:pt x="29" y="61"/>
                  <a:pt x="23" y="69"/>
                </a:cubicBezTo>
                <a:cubicBezTo>
                  <a:pt x="20" y="74"/>
                  <a:pt x="16" y="79"/>
                  <a:pt x="13" y="84"/>
                </a:cubicBezTo>
                <a:lnTo>
                  <a:pt x="10" y="89"/>
                </a:lnTo>
                <a:cubicBezTo>
                  <a:pt x="7" y="95"/>
                  <a:pt x="4" y="100"/>
                  <a:pt x="2" y="106"/>
                </a:cubicBezTo>
                <a:cubicBezTo>
                  <a:pt x="-2" y="115"/>
                  <a:pt x="1" y="125"/>
                  <a:pt x="9" y="131"/>
                </a:cubicBezTo>
                <a:lnTo>
                  <a:pt x="31" y="152"/>
                </a:lnTo>
                <a:cubicBezTo>
                  <a:pt x="30" y="159"/>
                  <a:pt x="30" y="166"/>
                  <a:pt x="30" y="173"/>
                </a:cubicBezTo>
                <a:cubicBezTo>
                  <a:pt x="30" y="181"/>
                  <a:pt x="30" y="188"/>
                  <a:pt x="31" y="195"/>
                </a:cubicBezTo>
                <a:lnTo>
                  <a:pt x="9" y="215"/>
                </a:lnTo>
                <a:cubicBezTo>
                  <a:pt x="1" y="222"/>
                  <a:pt x="-2" y="232"/>
                  <a:pt x="2" y="241"/>
                </a:cubicBezTo>
                <a:cubicBezTo>
                  <a:pt x="4" y="247"/>
                  <a:pt x="7" y="252"/>
                  <a:pt x="10" y="257"/>
                </a:cubicBezTo>
                <a:lnTo>
                  <a:pt x="13" y="263"/>
                </a:lnTo>
                <a:cubicBezTo>
                  <a:pt x="16" y="269"/>
                  <a:pt x="20" y="274"/>
                  <a:pt x="23" y="279"/>
                </a:cubicBezTo>
                <a:cubicBezTo>
                  <a:pt x="29" y="287"/>
                  <a:pt x="40" y="289"/>
                  <a:pt x="49" y="286"/>
                </a:cubicBezTo>
                <a:lnTo>
                  <a:pt x="78" y="277"/>
                </a:lnTo>
                <a:cubicBezTo>
                  <a:pt x="89" y="286"/>
                  <a:pt x="102" y="293"/>
                  <a:pt x="115" y="298"/>
                </a:cubicBezTo>
                <a:lnTo>
                  <a:pt x="122" y="328"/>
                </a:lnTo>
                <a:cubicBezTo>
                  <a:pt x="124" y="338"/>
                  <a:pt x="131" y="346"/>
                  <a:pt x="141" y="347"/>
                </a:cubicBezTo>
                <a:cubicBezTo>
                  <a:pt x="148" y="348"/>
                  <a:pt x="155" y="348"/>
                  <a:pt x="162" y="348"/>
                </a:cubicBezTo>
                <a:cubicBezTo>
                  <a:pt x="169" y="348"/>
                  <a:pt x="176" y="348"/>
                  <a:pt x="183" y="347"/>
                </a:cubicBezTo>
                <a:cubicBezTo>
                  <a:pt x="193" y="346"/>
                  <a:pt x="200" y="338"/>
                  <a:pt x="202" y="328"/>
                </a:cubicBezTo>
                <a:lnTo>
                  <a:pt x="208" y="298"/>
                </a:lnTo>
                <a:cubicBezTo>
                  <a:pt x="222" y="293"/>
                  <a:pt x="235" y="286"/>
                  <a:pt x="246" y="277"/>
                </a:cubicBezTo>
                <a:lnTo>
                  <a:pt x="275" y="286"/>
                </a:lnTo>
                <a:cubicBezTo>
                  <a:pt x="284" y="289"/>
                  <a:pt x="295" y="287"/>
                  <a:pt x="300" y="279"/>
                </a:cubicBezTo>
                <a:cubicBezTo>
                  <a:pt x="304" y="274"/>
                  <a:pt x="308" y="269"/>
                  <a:pt x="311" y="263"/>
                </a:cubicBezTo>
                <a:lnTo>
                  <a:pt x="314" y="257"/>
                </a:lnTo>
                <a:cubicBezTo>
                  <a:pt x="317" y="252"/>
                  <a:pt x="319" y="247"/>
                  <a:pt x="322" y="241"/>
                </a:cubicBezTo>
                <a:cubicBezTo>
                  <a:pt x="325" y="232"/>
                  <a:pt x="323" y="222"/>
                  <a:pt x="315" y="215"/>
                </a:cubicBezTo>
                <a:lnTo>
                  <a:pt x="292" y="195"/>
                </a:lnTo>
                <a:cubicBezTo>
                  <a:pt x="293" y="188"/>
                  <a:pt x="294" y="181"/>
                  <a:pt x="294" y="173"/>
                </a:cubicBezTo>
                <a:cubicBezTo>
                  <a:pt x="294" y="166"/>
                  <a:pt x="293" y="159"/>
                  <a:pt x="292" y="152"/>
                </a:cubicBezTo>
                <a:lnTo>
                  <a:pt x="315" y="131"/>
                </a:lnTo>
                <a:moveTo>
                  <a:pt x="112" y="173"/>
                </a:moveTo>
                <a:cubicBezTo>
                  <a:pt x="112" y="167"/>
                  <a:pt x="114" y="160"/>
                  <a:pt x="116" y="154"/>
                </a:cubicBezTo>
                <a:cubicBezTo>
                  <a:pt x="119" y="148"/>
                  <a:pt x="122" y="143"/>
                  <a:pt x="127" y="138"/>
                </a:cubicBezTo>
                <a:cubicBezTo>
                  <a:pt x="132" y="134"/>
                  <a:pt x="137" y="130"/>
                  <a:pt x="143" y="128"/>
                </a:cubicBezTo>
                <a:cubicBezTo>
                  <a:pt x="149" y="125"/>
                  <a:pt x="155" y="124"/>
                  <a:pt x="162" y="124"/>
                </a:cubicBezTo>
                <a:cubicBezTo>
                  <a:pt x="169" y="124"/>
                  <a:pt x="175" y="125"/>
                  <a:pt x="181" y="128"/>
                </a:cubicBezTo>
                <a:cubicBezTo>
                  <a:pt x="187" y="130"/>
                  <a:pt x="192" y="134"/>
                  <a:pt x="197" y="138"/>
                </a:cubicBezTo>
                <a:cubicBezTo>
                  <a:pt x="202" y="143"/>
                  <a:pt x="205" y="148"/>
                  <a:pt x="208" y="154"/>
                </a:cubicBezTo>
                <a:cubicBezTo>
                  <a:pt x="210" y="160"/>
                  <a:pt x="212" y="167"/>
                  <a:pt x="212" y="173"/>
                </a:cubicBezTo>
                <a:cubicBezTo>
                  <a:pt x="212" y="180"/>
                  <a:pt x="210" y="186"/>
                  <a:pt x="208" y="192"/>
                </a:cubicBezTo>
                <a:cubicBezTo>
                  <a:pt x="205" y="198"/>
                  <a:pt x="202" y="204"/>
                  <a:pt x="197" y="208"/>
                </a:cubicBezTo>
                <a:cubicBezTo>
                  <a:pt x="192" y="213"/>
                  <a:pt x="187" y="217"/>
                  <a:pt x="181" y="219"/>
                </a:cubicBezTo>
                <a:cubicBezTo>
                  <a:pt x="175" y="222"/>
                  <a:pt x="169" y="223"/>
                  <a:pt x="162" y="223"/>
                </a:cubicBezTo>
                <a:cubicBezTo>
                  <a:pt x="155" y="223"/>
                  <a:pt x="149" y="222"/>
                  <a:pt x="143" y="219"/>
                </a:cubicBezTo>
                <a:cubicBezTo>
                  <a:pt x="137" y="217"/>
                  <a:pt x="132" y="213"/>
                  <a:pt x="127" y="208"/>
                </a:cubicBezTo>
                <a:cubicBezTo>
                  <a:pt x="122" y="204"/>
                  <a:pt x="119" y="198"/>
                  <a:pt x="116" y="192"/>
                </a:cubicBezTo>
                <a:cubicBezTo>
                  <a:pt x="114" y="186"/>
                  <a:pt x="112" y="180"/>
                  <a:pt x="112" y="173"/>
                </a:cubicBezTo>
                <a:moveTo>
                  <a:pt x="519" y="510"/>
                </a:moveTo>
                <a:cubicBezTo>
                  <a:pt x="526" y="517"/>
                  <a:pt x="536" y="520"/>
                  <a:pt x="545" y="516"/>
                </a:cubicBezTo>
                <a:cubicBezTo>
                  <a:pt x="551" y="514"/>
                  <a:pt x="556" y="511"/>
                  <a:pt x="561" y="508"/>
                </a:cubicBezTo>
                <a:lnTo>
                  <a:pt x="567" y="505"/>
                </a:lnTo>
                <a:cubicBezTo>
                  <a:pt x="572" y="502"/>
                  <a:pt x="577" y="499"/>
                  <a:pt x="582" y="495"/>
                </a:cubicBezTo>
                <a:cubicBezTo>
                  <a:pt x="590" y="489"/>
                  <a:pt x="592" y="479"/>
                  <a:pt x="589" y="469"/>
                </a:cubicBezTo>
                <a:lnTo>
                  <a:pt x="580" y="440"/>
                </a:lnTo>
                <a:cubicBezTo>
                  <a:pt x="589" y="429"/>
                  <a:pt x="596" y="417"/>
                  <a:pt x="601" y="403"/>
                </a:cubicBezTo>
                <a:lnTo>
                  <a:pt x="631" y="397"/>
                </a:lnTo>
                <a:cubicBezTo>
                  <a:pt x="641" y="395"/>
                  <a:pt x="648" y="387"/>
                  <a:pt x="650" y="377"/>
                </a:cubicBezTo>
                <a:cubicBezTo>
                  <a:pt x="650" y="371"/>
                  <a:pt x="651" y="364"/>
                  <a:pt x="651" y="356"/>
                </a:cubicBezTo>
                <a:cubicBezTo>
                  <a:pt x="651" y="349"/>
                  <a:pt x="650" y="342"/>
                  <a:pt x="650" y="335"/>
                </a:cubicBezTo>
                <a:cubicBezTo>
                  <a:pt x="648" y="326"/>
                  <a:pt x="641" y="318"/>
                  <a:pt x="631" y="316"/>
                </a:cubicBezTo>
                <a:lnTo>
                  <a:pt x="601" y="310"/>
                </a:lnTo>
                <a:cubicBezTo>
                  <a:pt x="596" y="296"/>
                  <a:pt x="589" y="283"/>
                  <a:pt x="580" y="272"/>
                </a:cubicBezTo>
                <a:lnTo>
                  <a:pt x="589" y="242"/>
                </a:lnTo>
                <a:cubicBezTo>
                  <a:pt x="592" y="233"/>
                  <a:pt x="590" y="223"/>
                  <a:pt x="582" y="217"/>
                </a:cubicBezTo>
                <a:cubicBezTo>
                  <a:pt x="577" y="213"/>
                  <a:pt x="572" y="210"/>
                  <a:pt x="567" y="206"/>
                </a:cubicBezTo>
                <a:lnTo>
                  <a:pt x="561" y="203"/>
                </a:lnTo>
                <a:cubicBezTo>
                  <a:pt x="556" y="200"/>
                  <a:pt x="551" y="198"/>
                  <a:pt x="545" y="196"/>
                </a:cubicBezTo>
                <a:cubicBezTo>
                  <a:pt x="536" y="192"/>
                  <a:pt x="526" y="195"/>
                  <a:pt x="519" y="202"/>
                </a:cubicBezTo>
                <a:lnTo>
                  <a:pt x="499" y="225"/>
                </a:lnTo>
                <a:cubicBezTo>
                  <a:pt x="492" y="224"/>
                  <a:pt x="485" y="223"/>
                  <a:pt x="477" y="223"/>
                </a:cubicBezTo>
                <a:cubicBezTo>
                  <a:pt x="469" y="223"/>
                  <a:pt x="462" y="224"/>
                  <a:pt x="455" y="225"/>
                </a:cubicBezTo>
                <a:lnTo>
                  <a:pt x="434" y="202"/>
                </a:lnTo>
                <a:cubicBezTo>
                  <a:pt x="428" y="195"/>
                  <a:pt x="417" y="192"/>
                  <a:pt x="408" y="196"/>
                </a:cubicBezTo>
                <a:cubicBezTo>
                  <a:pt x="403" y="198"/>
                  <a:pt x="397" y="200"/>
                  <a:pt x="392" y="203"/>
                </a:cubicBezTo>
                <a:lnTo>
                  <a:pt x="387" y="206"/>
                </a:lnTo>
                <a:cubicBezTo>
                  <a:pt x="382" y="210"/>
                  <a:pt x="377" y="213"/>
                  <a:pt x="372" y="217"/>
                </a:cubicBezTo>
                <a:cubicBezTo>
                  <a:pt x="364" y="223"/>
                  <a:pt x="361" y="233"/>
                  <a:pt x="364" y="242"/>
                </a:cubicBezTo>
                <a:lnTo>
                  <a:pt x="374" y="272"/>
                </a:lnTo>
                <a:cubicBezTo>
                  <a:pt x="365" y="283"/>
                  <a:pt x="357" y="296"/>
                  <a:pt x="352" y="310"/>
                </a:cubicBezTo>
                <a:lnTo>
                  <a:pt x="322" y="316"/>
                </a:lnTo>
                <a:cubicBezTo>
                  <a:pt x="313" y="318"/>
                  <a:pt x="305" y="325"/>
                  <a:pt x="304" y="335"/>
                </a:cubicBezTo>
                <a:cubicBezTo>
                  <a:pt x="303" y="342"/>
                  <a:pt x="303" y="349"/>
                  <a:pt x="303" y="356"/>
                </a:cubicBezTo>
                <a:cubicBezTo>
                  <a:pt x="303" y="363"/>
                  <a:pt x="303" y="370"/>
                  <a:pt x="304" y="377"/>
                </a:cubicBezTo>
                <a:cubicBezTo>
                  <a:pt x="305" y="387"/>
                  <a:pt x="313" y="394"/>
                  <a:pt x="322" y="396"/>
                </a:cubicBezTo>
                <a:lnTo>
                  <a:pt x="352" y="403"/>
                </a:lnTo>
                <a:cubicBezTo>
                  <a:pt x="358" y="416"/>
                  <a:pt x="365" y="429"/>
                  <a:pt x="374" y="440"/>
                </a:cubicBezTo>
                <a:lnTo>
                  <a:pt x="364" y="469"/>
                </a:lnTo>
                <a:cubicBezTo>
                  <a:pt x="361" y="479"/>
                  <a:pt x="364" y="489"/>
                  <a:pt x="372" y="495"/>
                </a:cubicBezTo>
                <a:cubicBezTo>
                  <a:pt x="377" y="498"/>
                  <a:pt x="382" y="502"/>
                  <a:pt x="387" y="505"/>
                </a:cubicBezTo>
                <a:lnTo>
                  <a:pt x="392" y="508"/>
                </a:lnTo>
                <a:cubicBezTo>
                  <a:pt x="398" y="511"/>
                  <a:pt x="403" y="514"/>
                  <a:pt x="408" y="516"/>
                </a:cubicBezTo>
                <a:cubicBezTo>
                  <a:pt x="417" y="520"/>
                  <a:pt x="428" y="517"/>
                  <a:pt x="434" y="510"/>
                </a:cubicBezTo>
                <a:lnTo>
                  <a:pt x="455" y="487"/>
                </a:lnTo>
                <a:cubicBezTo>
                  <a:pt x="462" y="488"/>
                  <a:pt x="469" y="488"/>
                  <a:pt x="477" y="488"/>
                </a:cubicBezTo>
                <a:cubicBezTo>
                  <a:pt x="485" y="488"/>
                  <a:pt x="492" y="488"/>
                  <a:pt x="499" y="487"/>
                </a:cubicBezTo>
                <a:lnTo>
                  <a:pt x="519" y="510"/>
                </a:lnTo>
                <a:moveTo>
                  <a:pt x="477" y="307"/>
                </a:moveTo>
                <a:cubicBezTo>
                  <a:pt x="484" y="307"/>
                  <a:pt x="490" y="308"/>
                  <a:pt x="496" y="310"/>
                </a:cubicBezTo>
                <a:cubicBezTo>
                  <a:pt x="502" y="313"/>
                  <a:pt x="508" y="317"/>
                  <a:pt x="512" y="321"/>
                </a:cubicBezTo>
                <a:cubicBezTo>
                  <a:pt x="517" y="326"/>
                  <a:pt x="520" y="331"/>
                  <a:pt x="523" y="337"/>
                </a:cubicBezTo>
                <a:cubicBezTo>
                  <a:pt x="526" y="343"/>
                  <a:pt x="527" y="350"/>
                  <a:pt x="527" y="356"/>
                </a:cubicBezTo>
                <a:cubicBezTo>
                  <a:pt x="527" y="363"/>
                  <a:pt x="526" y="369"/>
                  <a:pt x="523" y="375"/>
                </a:cubicBezTo>
                <a:cubicBezTo>
                  <a:pt x="520" y="381"/>
                  <a:pt x="517" y="387"/>
                  <a:pt x="512" y="391"/>
                </a:cubicBezTo>
                <a:cubicBezTo>
                  <a:pt x="508" y="396"/>
                  <a:pt x="502" y="400"/>
                  <a:pt x="496" y="402"/>
                </a:cubicBezTo>
                <a:cubicBezTo>
                  <a:pt x="490" y="405"/>
                  <a:pt x="484" y="406"/>
                  <a:pt x="477" y="406"/>
                </a:cubicBezTo>
                <a:cubicBezTo>
                  <a:pt x="470" y="406"/>
                  <a:pt x="463" y="405"/>
                  <a:pt x="457" y="402"/>
                </a:cubicBezTo>
                <a:cubicBezTo>
                  <a:pt x="451" y="400"/>
                  <a:pt x="446" y="396"/>
                  <a:pt x="441" y="391"/>
                </a:cubicBezTo>
                <a:cubicBezTo>
                  <a:pt x="436" y="387"/>
                  <a:pt x="433" y="381"/>
                  <a:pt x="430" y="375"/>
                </a:cubicBezTo>
                <a:cubicBezTo>
                  <a:pt x="428" y="369"/>
                  <a:pt x="427" y="363"/>
                  <a:pt x="427" y="356"/>
                </a:cubicBezTo>
                <a:cubicBezTo>
                  <a:pt x="427" y="350"/>
                  <a:pt x="428" y="343"/>
                  <a:pt x="430" y="337"/>
                </a:cubicBezTo>
                <a:cubicBezTo>
                  <a:pt x="433" y="331"/>
                  <a:pt x="436" y="326"/>
                  <a:pt x="441" y="321"/>
                </a:cubicBezTo>
                <a:cubicBezTo>
                  <a:pt x="446" y="317"/>
                  <a:pt x="451" y="313"/>
                  <a:pt x="457" y="310"/>
                </a:cubicBezTo>
                <a:cubicBezTo>
                  <a:pt x="463" y="308"/>
                  <a:pt x="470" y="307"/>
                  <a:pt x="477" y="307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3" name="文本框 72"/>
          <p:cNvSpPr txBox="1"/>
          <p:nvPr/>
        </p:nvSpPr>
        <p:spPr>
          <a:xfrm>
            <a:off x="6877080" y="2431800"/>
            <a:ext cx="320611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开源教育与开源激励相关的工具与服务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4" name="任意多边形 73"/>
          <p:cNvSpPr/>
          <p:nvPr/>
        </p:nvSpPr>
        <p:spPr>
          <a:xfrm>
            <a:off x="6486480" y="3478680"/>
            <a:ext cx="190800" cy="167040"/>
          </a:xfrm>
          <a:custGeom>
            <a:avLst/>
            <a:gdLst/>
            <a:ahLst/>
            <a:cxnLst/>
            <a:rect l="0" t="0" r="r" b="b"/>
            <a:pathLst>
              <a:path w="530" h="464">
                <a:moveTo>
                  <a:pt x="66" y="33"/>
                </a:moveTo>
                <a:cubicBezTo>
                  <a:pt x="66" y="15"/>
                  <a:pt x="51" y="0"/>
                  <a:pt x="33" y="0"/>
                </a:cubicBezTo>
                <a:cubicBezTo>
                  <a:pt x="14" y="0"/>
                  <a:pt x="0" y="15"/>
                  <a:pt x="0" y="33"/>
                </a:cubicBezTo>
                <a:lnTo>
                  <a:pt x="0" y="382"/>
                </a:lnTo>
                <a:cubicBezTo>
                  <a:pt x="0" y="427"/>
                  <a:pt x="37" y="464"/>
                  <a:pt x="82" y="464"/>
                </a:cubicBezTo>
                <a:lnTo>
                  <a:pt x="497" y="464"/>
                </a:lnTo>
                <a:cubicBezTo>
                  <a:pt x="515" y="464"/>
                  <a:pt x="530" y="450"/>
                  <a:pt x="530" y="431"/>
                </a:cubicBezTo>
                <a:cubicBezTo>
                  <a:pt x="530" y="413"/>
                  <a:pt x="515" y="398"/>
                  <a:pt x="497" y="398"/>
                </a:cubicBezTo>
                <a:lnTo>
                  <a:pt x="82" y="398"/>
                </a:lnTo>
                <a:cubicBezTo>
                  <a:pt x="73" y="398"/>
                  <a:pt x="66" y="391"/>
                  <a:pt x="66" y="382"/>
                </a:cubicBezTo>
                <a:lnTo>
                  <a:pt x="66" y="33"/>
                </a:lnTo>
                <a:moveTo>
                  <a:pt x="487" y="123"/>
                </a:moveTo>
                <a:cubicBezTo>
                  <a:pt x="500" y="110"/>
                  <a:pt x="500" y="89"/>
                  <a:pt x="487" y="76"/>
                </a:cubicBezTo>
                <a:cubicBezTo>
                  <a:pt x="474" y="63"/>
                  <a:pt x="453" y="63"/>
                  <a:pt x="440" y="76"/>
                </a:cubicBezTo>
                <a:lnTo>
                  <a:pt x="331" y="185"/>
                </a:lnTo>
                <a:lnTo>
                  <a:pt x="272" y="126"/>
                </a:lnTo>
                <a:cubicBezTo>
                  <a:pt x="259" y="113"/>
                  <a:pt x="238" y="113"/>
                  <a:pt x="224" y="126"/>
                </a:cubicBezTo>
                <a:lnTo>
                  <a:pt x="108" y="242"/>
                </a:lnTo>
                <a:cubicBezTo>
                  <a:pt x="96" y="254"/>
                  <a:pt x="96" y="275"/>
                  <a:pt x="108" y="288"/>
                </a:cubicBezTo>
                <a:cubicBezTo>
                  <a:pt x="121" y="302"/>
                  <a:pt x="142" y="302"/>
                  <a:pt x="155" y="288"/>
                </a:cubicBezTo>
                <a:lnTo>
                  <a:pt x="249" y="196"/>
                </a:lnTo>
                <a:lnTo>
                  <a:pt x="308" y="255"/>
                </a:lnTo>
                <a:cubicBezTo>
                  <a:pt x="321" y="268"/>
                  <a:pt x="342" y="268"/>
                  <a:pt x="355" y="255"/>
                </a:cubicBezTo>
                <a:lnTo>
                  <a:pt x="487" y="123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5" name="文本框 74"/>
          <p:cNvSpPr txBox="1"/>
          <p:nvPr/>
        </p:nvSpPr>
        <p:spPr>
          <a:xfrm>
            <a:off x="6877080" y="2927160"/>
            <a:ext cx="282892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面向开源治理与运营的智能化应用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6" name="文本框 75"/>
          <p:cNvSpPr txBox="1"/>
          <p:nvPr/>
        </p:nvSpPr>
        <p:spPr>
          <a:xfrm>
            <a:off x="6829560" y="3422160"/>
            <a:ext cx="26403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开源社区贡献者行为分析与预测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任意多边形 7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8" name="任意多边形 77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79" name="任意多边形 78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0" name="任意多边形 79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1" name="任意多边形 80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2" name="文本框 81"/>
          <p:cNvSpPr txBox="1"/>
          <p:nvPr/>
        </p:nvSpPr>
        <p:spPr>
          <a:xfrm>
            <a:off x="609480" y="700920"/>
            <a:ext cx="3734181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项目目标与整体思路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3" name="文本框 82"/>
          <p:cNvSpPr txBox="1"/>
          <p:nvPr/>
        </p:nvSpPr>
        <p:spPr>
          <a:xfrm>
            <a:off x="609480" y="241416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项目目标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4" name="文本框 83"/>
          <p:cNvSpPr txBox="1"/>
          <p:nvPr/>
        </p:nvSpPr>
        <p:spPr>
          <a:xfrm>
            <a:off x="609480" y="2879280"/>
            <a:ext cx="622363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构建面向新手与成长型开发者的“可学习、可推荐、可激励”的开源参与引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5" name="文本框 84"/>
          <p:cNvSpPr txBox="1"/>
          <p:nvPr/>
        </p:nvSpPr>
        <p:spPr>
          <a:xfrm>
            <a:off x="609480" y="3184200"/>
            <a:ext cx="56578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导平台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6" name="任意多边形 85"/>
          <p:cNvSpPr/>
          <p:nvPr/>
        </p:nvSpPr>
        <p:spPr>
          <a:xfrm>
            <a:off x="621360" y="4276440"/>
            <a:ext cx="201960" cy="190800"/>
          </a:xfrm>
          <a:custGeom>
            <a:avLst/>
            <a:gdLst/>
            <a:ahLst/>
            <a:cxnLst/>
            <a:rect l="0" t="0" r="r" b="b"/>
            <a:pathLst>
              <a:path w="561" h="530">
                <a:moveTo>
                  <a:pt x="282" y="249"/>
                </a:moveTo>
                <a:lnTo>
                  <a:pt x="282" y="17"/>
                </a:lnTo>
                <a:cubicBezTo>
                  <a:pt x="282" y="8"/>
                  <a:pt x="289" y="0"/>
                  <a:pt x="299" y="0"/>
                </a:cubicBezTo>
                <a:cubicBezTo>
                  <a:pt x="426" y="0"/>
                  <a:pt x="530" y="105"/>
                  <a:pt x="530" y="233"/>
                </a:cubicBezTo>
                <a:cubicBezTo>
                  <a:pt x="530" y="242"/>
                  <a:pt x="522" y="249"/>
                  <a:pt x="513" y="249"/>
                </a:cubicBezTo>
                <a:lnTo>
                  <a:pt x="282" y="249"/>
                </a:lnTo>
                <a:moveTo>
                  <a:pt x="0" y="282"/>
                </a:moveTo>
                <a:cubicBezTo>
                  <a:pt x="0" y="157"/>
                  <a:pt x="93" y="53"/>
                  <a:pt x="214" y="37"/>
                </a:cubicBezTo>
                <a:cubicBezTo>
                  <a:pt x="223" y="35"/>
                  <a:pt x="231" y="43"/>
                  <a:pt x="231" y="53"/>
                </a:cubicBezTo>
                <a:lnTo>
                  <a:pt x="231" y="299"/>
                </a:lnTo>
                <a:lnTo>
                  <a:pt x="394" y="461"/>
                </a:lnTo>
                <a:cubicBezTo>
                  <a:pt x="401" y="468"/>
                  <a:pt x="401" y="479"/>
                  <a:pt x="393" y="485"/>
                </a:cubicBezTo>
                <a:cubicBezTo>
                  <a:pt x="352" y="514"/>
                  <a:pt x="302" y="530"/>
                  <a:pt x="249" y="530"/>
                </a:cubicBezTo>
                <a:cubicBezTo>
                  <a:pt x="111" y="530"/>
                  <a:pt x="0" y="419"/>
                  <a:pt x="0" y="282"/>
                </a:cubicBezTo>
                <a:moveTo>
                  <a:pt x="545" y="299"/>
                </a:moveTo>
                <a:cubicBezTo>
                  <a:pt x="555" y="299"/>
                  <a:pt x="562" y="307"/>
                  <a:pt x="561" y="317"/>
                </a:cubicBezTo>
                <a:cubicBezTo>
                  <a:pt x="553" y="374"/>
                  <a:pt x="525" y="426"/>
                  <a:pt x="484" y="464"/>
                </a:cubicBezTo>
                <a:cubicBezTo>
                  <a:pt x="478" y="469"/>
                  <a:pt x="469" y="469"/>
                  <a:pt x="463" y="463"/>
                </a:cubicBezTo>
                <a:lnTo>
                  <a:pt x="299" y="299"/>
                </a:lnTo>
                <a:lnTo>
                  <a:pt x="545" y="299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7" name="文本框 86"/>
          <p:cNvSpPr txBox="1"/>
          <p:nvPr/>
        </p:nvSpPr>
        <p:spPr>
          <a:xfrm>
            <a:off x="609480" y="376668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核心思路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8" name="任意多边形 87"/>
          <p:cNvSpPr/>
          <p:nvPr/>
        </p:nvSpPr>
        <p:spPr>
          <a:xfrm>
            <a:off x="609480" y="4783680"/>
            <a:ext cx="214560" cy="167040"/>
          </a:xfrm>
          <a:custGeom>
            <a:avLst/>
            <a:gdLst/>
            <a:ahLst/>
            <a:cxnLst/>
            <a:rect l="0" t="0" r="r" b="b"/>
            <a:pathLst>
              <a:path w="596" h="464">
                <a:moveTo>
                  <a:pt x="215" y="50"/>
                </a:moveTo>
                <a:cubicBezTo>
                  <a:pt x="215" y="22"/>
                  <a:pt x="237" y="0"/>
                  <a:pt x="264" y="0"/>
                </a:cubicBezTo>
                <a:lnTo>
                  <a:pt x="331" y="0"/>
                </a:lnTo>
                <a:cubicBezTo>
                  <a:pt x="358" y="0"/>
                  <a:pt x="380" y="22"/>
                  <a:pt x="380" y="50"/>
                </a:cubicBezTo>
                <a:lnTo>
                  <a:pt x="380" y="116"/>
                </a:lnTo>
                <a:cubicBezTo>
                  <a:pt x="380" y="143"/>
                  <a:pt x="358" y="166"/>
                  <a:pt x="331" y="166"/>
                </a:cubicBezTo>
                <a:lnTo>
                  <a:pt x="322" y="166"/>
                </a:lnTo>
                <a:lnTo>
                  <a:pt x="322" y="207"/>
                </a:lnTo>
                <a:lnTo>
                  <a:pt x="480" y="207"/>
                </a:lnTo>
                <a:cubicBezTo>
                  <a:pt x="512" y="207"/>
                  <a:pt x="538" y="233"/>
                  <a:pt x="538" y="265"/>
                </a:cubicBezTo>
                <a:lnTo>
                  <a:pt x="538" y="298"/>
                </a:lnTo>
                <a:lnTo>
                  <a:pt x="547" y="298"/>
                </a:lnTo>
                <a:cubicBezTo>
                  <a:pt x="574" y="298"/>
                  <a:pt x="596" y="320"/>
                  <a:pt x="596" y="347"/>
                </a:cubicBezTo>
                <a:lnTo>
                  <a:pt x="596" y="415"/>
                </a:lnTo>
                <a:cubicBezTo>
                  <a:pt x="596" y="442"/>
                  <a:pt x="574" y="464"/>
                  <a:pt x="547" y="464"/>
                </a:cubicBezTo>
                <a:lnTo>
                  <a:pt x="480" y="464"/>
                </a:lnTo>
                <a:cubicBezTo>
                  <a:pt x="453" y="464"/>
                  <a:pt x="431" y="442"/>
                  <a:pt x="431" y="415"/>
                </a:cubicBezTo>
                <a:lnTo>
                  <a:pt x="431" y="347"/>
                </a:lnTo>
                <a:cubicBezTo>
                  <a:pt x="431" y="320"/>
                  <a:pt x="453" y="298"/>
                  <a:pt x="480" y="298"/>
                </a:cubicBezTo>
                <a:lnTo>
                  <a:pt x="489" y="298"/>
                </a:lnTo>
                <a:lnTo>
                  <a:pt x="489" y="265"/>
                </a:lnTo>
                <a:cubicBezTo>
                  <a:pt x="489" y="260"/>
                  <a:pt x="485" y="257"/>
                  <a:pt x="480" y="257"/>
                </a:cubicBezTo>
                <a:lnTo>
                  <a:pt x="322" y="257"/>
                </a:lnTo>
                <a:lnTo>
                  <a:pt x="322" y="298"/>
                </a:lnTo>
                <a:lnTo>
                  <a:pt x="331" y="298"/>
                </a:lnTo>
                <a:cubicBezTo>
                  <a:pt x="358" y="298"/>
                  <a:pt x="380" y="320"/>
                  <a:pt x="380" y="347"/>
                </a:cubicBezTo>
                <a:lnTo>
                  <a:pt x="380" y="415"/>
                </a:lnTo>
                <a:cubicBezTo>
                  <a:pt x="380" y="442"/>
                  <a:pt x="358" y="464"/>
                  <a:pt x="331" y="464"/>
                </a:cubicBezTo>
                <a:lnTo>
                  <a:pt x="264" y="464"/>
                </a:lnTo>
                <a:cubicBezTo>
                  <a:pt x="237" y="464"/>
                  <a:pt x="215" y="442"/>
                  <a:pt x="215" y="415"/>
                </a:cubicBezTo>
                <a:lnTo>
                  <a:pt x="215" y="347"/>
                </a:lnTo>
                <a:cubicBezTo>
                  <a:pt x="215" y="320"/>
                  <a:pt x="237" y="298"/>
                  <a:pt x="264" y="298"/>
                </a:cubicBezTo>
                <a:lnTo>
                  <a:pt x="273" y="298"/>
                </a:lnTo>
                <a:lnTo>
                  <a:pt x="273" y="257"/>
                </a:lnTo>
                <a:lnTo>
                  <a:pt x="116" y="257"/>
                </a:lnTo>
                <a:cubicBezTo>
                  <a:pt x="111" y="257"/>
                  <a:pt x="107" y="260"/>
                  <a:pt x="107" y="265"/>
                </a:cubicBezTo>
                <a:lnTo>
                  <a:pt x="107" y="298"/>
                </a:lnTo>
                <a:lnTo>
                  <a:pt x="116" y="298"/>
                </a:lnTo>
                <a:cubicBezTo>
                  <a:pt x="143" y="298"/>
                  <a:pt x="165" y="320"/>
                  <a:pt x="165" y="347"/>
                </a:cubicBezTo>
                <a:lnTo>
                  <a:pt x="165" y="415"/>
                </a:lnTo>
                <a:cubicBezTo>
                  <a:pt x="165" y="442"/>
                  <a:pt x="143" y="464"/>
                  <a:pt x="116" y="464"/>
                </a:cubicBezTo>
                <a:lnTo>
                  <a:pt x="49" y="464"/>
                </a:lnTo>
                <a:cubicBezTo>
                  <a:pt x="22" y="464"/>
                  <a:pt x="0" y="442"/>
                  <a:pt x="0" y="415"/>
                </a:cubicBezTo>
                <a:lnTo>
                  <a:pt x="0" y="347"/>
                </a:lnTo>
                <a:cubicBezTo>
                  <a:pt x="0" y="320"/>
                  <a:pt x="22" y="298"/>
                  <a:pt x="49" y="298"/>
                </a:cubicBezTo>
                <a:lnTo>
                  <a:pt x="58" y="298"/>
                </a:lnTo>
                <a:lnTo>
                  <a:pt x="58" y="265"/>
                </a:lnTo>
                <a:cubicBezTo>
                  <a:pt x="58" y="233"/>
                  <a:pt x="84" y="207"/>
                  <a:pt x="116" y="207"/>
                </a:cubicBezTo>
                <a:lnTo>
                  <a:pt x="273" y="207"/>
                </a:lnTo>
                <a:lnTo>
                  <a:pt x="273" y="166"/>
                </a:lnTo>
                <a:lnTo>
                  <a:pt x="264" y="166"/>
                </a:lnTo>
                <a:cubicBezTo>
                  <a:pt x="237" y="166"/>
                  <a:pt x="215" y="143"/>
                  <a:pt x="215" y="116"/>
                </a:cubicBezTo>
                <a:lnTo>
                  <a:pt x="215" y="5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976320" y="4231800"/>
            <a:ext cx="207454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用数据理解开源参与规律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0" name="任意多边形 89"/>
          <p:cNvSpPr/>
          <p:nvPr/>
        </p:nvSpPr>
        <p:spPr>
          <a:xfrm>
            <a:off x="609480" y="5267160"/>
            <a:ext cx="238320" cy="190800"/>
          </a:xfrm>
          <a:custGeom>
            <a:avLst/>
            <a:gdLst/>
            <a:ahLst/>
            <a:cxnLst/>
            <a:rect l="0" t="0" r="r" b="b"/>
            <a:pathLst>
              <a:path w="662" h="530">
                <a:moveTo>
                  <a:pt x="331" y="0"/>
                </a:moveTo>
                <a:cubicBezTo>
                  <a:pt x="349" y="0"/>
                  <a:pt x="364" y="15"/>
                  <a:pt x="364" y="33"/>
                </a:cubicBezTo>
                <a:lnTo>
                  <a:pt x="364" y="99"/>
                </a:lnTo>
                <a:lnTo>
                  <a:pt x="488" y="99"/>
                </a:lnTo>
                <a:cubicBezTo>
                  <a:pt x="529" y="99"/>
                  <a:pt x="562" y="132"/>
                  <a:pt x="562" y="174"/>
                </a:cubicBezTo>
                <a:lnTo>
                  <a:pt x="562" y="456"/>
                </a:lnTo>
                <a:cubicBezTo>
                  <a:pt x="562" y="497"/>
                  <a:pt x="529" y="530"/>
                  <a:pt x="488" y="530"/>
                </a:cubicBezTo>
                <a:lnTo>
                  <a:pt x="173" y="530"/>
                </a:lnTo>
                <a:cubicBezTo>
                  <a:pt x="132" y="530"/>
                  <a:pt x="99" y="497"/>
                  <a:pt x="99" y="456"/>
                </a:cubicBezTo>
                <a:lnTo>
                  <a:pt x="99" y="174"/>
                </a:lnTo>
                <a:cubicBezTo>
                  <a:pt x="99" y="132"/>
                  <a:pt x="132" y="99"/>
                  <a:pt x="173" y="99"/>
                </a:cubicBezTo>
                <a:lnTo>
                  <a:pt x="297" y="99"/>
                </a:lnTo>
                <a:lnTo>
                  <a:pt x="297" y="33"/>
                </a:lnTo>
                <a:cubicBezTo>
                  <a:pt x="297" y="15"/>
                  <a:pt x="312" y="0"/>
                  <a:pt x="331" y="0"/>
                </a:cubicBezTo>
                <a:moveTo>
                  <a:pt x="215" y="397"/>
                </a:moveTo>
                <a:cubicBezTo>
                  <a:pt x="206" y="397"/>
                  <a:pt x="198" y="404"/>
                  <a:pt x="198" y="413"/>
                </a:cubicBezTo>
                <a:cubicBezTo>
                  <a:pt x="198" y="422"/>
                  <a:pt x="206" y="430"/>
                  <a:pt x="215" y="430"/>
                </a:cubicBezTo>
                <a:lnTo>
                  <a:pt x="248" y="430"/>
                </a:lnTo>
                <a:cubicBezTo>
                  <a:pt x="257" y="430"/>
                  <a:pt x="264" y="422"/>
                  <a:pt x="264" y="413"/>
                </a:cubicBezTo>
                <a:cubicBezTo>
                  <a:pt x="264" y="404"/>
                  <a:pt x="257" y="397"/>
                  <a:pt x="248" y="397"/>
                </a:cubicBezTo>
                <a:lnTo>
                  <a:pt x="215" y="397"/>
                </a:lnTo>
                <a:moveTo>
                  <a:pt x="314" y="397"/>
                </a:moveTo>
                <a:cubicBezTo>
                  <a:pt x="305" y="397"/>
                  <a:pt x="297" y="404"/>
                  <a:pt x="297" y="413"/>
                </a:cubicBezTo>
                <a:cubicBezTo>
                  <a:pt x="297" y="422"/>
                  <a:pt x="305" y="430"/>
                  <a:pt x="314" y="430"/>
                </a:cubicBezTo>
                <a:lnTo>
                  <a:pt x="347" y="430"/>
                </a:lnTo>
                <a:cubicBezTo>
                  <a:pt x="356" y="430"/>
                  <a:pt x="364" y="422"/>
                  <a:pt x="364" y="413"/>
                </a:cubicBezTo>
                <a:cubicBezTo>
                  <a:pt x="364" y="404"/>
                  <a:pt x="356" y="397"/>
                  <a:pt x="347" y="397"/>
                </a:cubicBezTo>
                <a:lnTo>
                  <a:pt x="314" y="397"/>
                </a:lnTo>
                <a:moveTo>
                  <a:pt x="413" y="397"/>
                </a:moveTo>
                <a:cubicBezTo>
                  <a:pt x="404" y="397"/>
                  <a:pt x="397" y="404"/>
                  <a:pt x="397" y="413"/>
                </a:cubicBezTo>
                <a:cubicBezTo>
                  <a:pt x="397" y="422"/>
                  <a:pt x="404" y="430"/>
                  <a:pt x="413" y="430"/>
                </a:cubicBezTo>
                <a:lnTo>
                  <a:pt x="446" y="430"/>
                </a:lnTo>
                <a:cubicBezTo>
                  <a:pt x="455" y="430"/>
                  <a:pt x="463" y="422"/>
                  <a:pt x="463" y="413"/>
                </a:cubicBezTo>
                <a:cubicBezTo>
                  <a:pt x="463" y="404"/>
                  <a:pt x="455" y="397"/>
                  <a:pt x="446" y="397"/>
                </a:cubicBezTo>
                <a:lnTo>
                  <a:pt x="413" y="397"/>
                </a:lnTo>
                <a:moveTo>
                  <a:pt x="273" y="265"/>
                </a:moveTo>
                <a:cubicBezTo>
                  <a:pt x="273" y="259"/>
                  <a:pt x="272" y="254"/>
                  <a:pt x="270" y="249"/>
                </a:cubicBezTo>
                <a:cubicBezTo>
                  <a:pt x="267" y="244"/>
                  <a:pt x="264" y="239"/>
                  <a:pt x="261" y="235"/>
                </a:cubicBezTo>
                <a:cubicBezTo>
                  <a:pt x="257" y="231"/>
                  <a:pt x="252" y="228"/>
                  <a:pt x="247" y="226"/>
                </a:cubicBezTo>
                <a:cubicBezTo>
                  <a:pt x="242" y="224"/>
                  <a:pt x="237" y="223"/>
                  <a:pt x="231" y="223"/>
                </a:cubicBezTo>
                <a:cubicBezTo>
                  <a:pt x="226" y="223"/>
                  <a:pt x="221" y="224"/>
                  <a:pt x="216" y="226"/>
                </a:cubicBezTo>
                <a:cubicBezTo>
                  <a:pt x="210" y="228"/>
                  <a:pt x="206" y="231"/>
                  <a:pt x="202" y="235"/>
                </a:cubicBezTo>
                <a:cubicBezTo>
                  <a:pt x="198" y="239"/>
                  <a:pt x="195" y="244"/>
                  <a:pt x="193" y="249"/>
                </a:cubicBezTo>
                <a:cubicBezTo>
                  <a:pt x="191" y="254"/>
                  <a:pt x="190" y="259"/>
                  <a:pt x="190" y="265"/>
                </a:cubicBezTo>
                <a:cubicBezTo>
                  <a:pt x="190" y="270"/>
                  <a:pt x="191" y="275"/>
                  <a:pt x="193" y="280"/>
                </a:cubicBezTo>
                <a:cubicBezTo>
                  <a:pt x="195" y="285"/>
                  <a:pt x="198" y="290"/>
                  <a:pt x="202" y="294"/>
                </a:cubicBezTo>
                <a:cubicBezTo>
                  <a:pt x="206" y="298"/>
                  <a:pt x="210" y="301"/>
                  <a:pt x="216" y="303"/>
                </a:cubicBezTo>
                <a:cubicBezTo>
                  <a:pt x="221" y="305"/>
                  <a:pt x="226" y="306"/>
                  <a:pt x="231" y="306"/>
                </a:cubicBezTo>
                <a:cubicBezTo>
                  <a:pt x="237" y="306"/>
                  <a:pt x="242" y="305"/>
                  <a:pt x="247" y="303"/>
                </a:cubicBezTo>
                <a:cubicBezTo>
                  <a:pt x="252" y="301"/>
                  <a:pt x="257" y="298"/>
                  <a:pt x="261" y="294"/>
                </a:cubicBezTo>
                <a:cubicBezTo>
                  <a:pt x="264" y="290"/>
                  <a:pt x="267" y="285"/>
                  <a:pt x="270" y="280"/>
                </a:cubicBezTo>
                <a:cubicBezTo>
                  <a:pt x="272" y="275"/>
                  <a:pt x="273" y="270"/>
                  <a:pt x="273" y="265"/>
                </a:cubicBezTo>
                <a:moveTo>
                  <a:pt x="430" y="306"/>
                </a:moveTo>
                <a:cubicBezTo>
                  <a:pt x="435" y="306"/>
                  <a:pt x="441" y="305"/>
                  <a:pt x="446" y="303"/>
                </a:cubicBezTo>
                <a:cubicBezTo>
                  <a:pt x="451" y="301"/>
                  <a:pt x="455" y="298"/>
                  <a:pt x="459" y="294"/>
                </a:cubicBezTo>
                <a:cubicBezTo>
                  <a:pt x="463" y="290"/>
                  <a:pt x="466" y="285"/>
                  <a:pt x="468" y="280"/>
                </a:cubicBezTo>
                <a:cubicBezTo>
                  <a:pt x="470" y="275"/>
                  <a:pt x="471" y="270"/>
                  <a:pt x="471" y="265"/>
                </a:cubicBezTo>
                <a:cubicBezTo>
                  <a:pt x="471" y="259"/>
                  <a:pt x="470" y="254"/>
                  <a:pt x="468" y="249"/>
                </a:cubicBezTo>
                <a:cubicBezTo>
                  <a:pt x="466" y="244"/>
                  <a:pt x="463" y="239"/>
                  <a:pt x="459" y="235"/>
                </a:cubicBezTo>
                <a:cubicBezTo>
                  <a:pt x="455" y="231"/>
                  <a:pt x="451" y="228"/>
                  <a:pt x="446" y="226"/>
                </a:cubicBezTo>
                <a:cubicBezTo>
                  <a:pt x="441" y="224"/>
                  <a:pt x="435" y="223"/>
                  <a:pt x="430" y="223"/>
                </a:cubicBezTo>
                <a:cubicBezTo>
                  <a:pt x="424" y="223"/>
                  <a:pt x="419" y="224"/>
                  <a:pt x="414" y="226"/>
                </a:cubicBezTo>
                <a:cubicBezTo>
                  <a:pt x="409" y="228"/>
                  <a:pt x="404" y="231"/>
                  <a:pt x="401" y="235"/>
                </a:cubicBezTo>
                <a:cubicBezTo>
                  <a:pt x="397" y="239"/>
                  <a:pt x="394" y="244"/>
                  <a:pt x="392" y="249"/>
                </a:cubicBezTo>
                <a:cubicBezTo>
                  <a:pt x="389" y="254"/>
                  <a:pt x="388" y="259"/>
                  <a:pt x="388" y="265"/>
                </a:cubicBezTo>
                <a:cubicBezTo>
                  <a:pt x="388" y="270"/>
                  <a:pt x="389" y="275"/>
                  <a:pt x="392" y="280"/>
                </a:cubicBezTo>
                <a:cubicBezTo>
                  <a:pt x="394" y="285"/>
                  <a:pt x="397" y="290"/>
                  <a:pt x="401" y="294"/>
                </a:cubicBezTo>
                <a:cubicBezTo>
                  <a:pt x="404" y="298"/>
                  <a:pt x="409" y="301"/>
                  <a:pt x="414" y="303"/>
                </a:cubicBezTo>
                <a:cubicBezTo>
                  <a:pt x="419" y="305"/>
                  <a:pt x="424" y="306"/>
                  <a:pt x="430" y="306"/>
                </a:cubicBezTo>
                <a:moveTo>
                  <a:pt x="49" y="231"/>
                </a:moveTo>
                <a:lnTo>
                  <a:pt x="66" y="231"/>
                </a:lnTo>
                <a:lnTo>
                  <a:pt x="66" y="430"/>
                </a:lnTo>
                <a:lnTo>
                  <a:pt x="49" y="430"/>
                </a:lnTo>
                <a:cubicBezTo>
                  <a:pt x="22" y="430"/>
                  <a:pt x="0" y="408"/>
                  <a:pt x="0" y="380"/>
                </a:cubicBezTo>
                <a:lnTo>
                  <a:pt x="0" y="281"/>
                </a:lnTo>
                <a:cubicBezTo>
                  <a:pt x="0" y="254"/>
                  <a:pt x="22" y="231"/>
                  <a:pt x="49" y="231"/>
                </a:cubicBezTo>
                <a:moveTo>
                  <a:pt x="612" y="231"/>
                </a:moveTo>
                <a:cubicBezTo>
                  <a:pt x="640" y="231"/>
                  <a:pt x="662" y="254"/>
                  <a:pt x="662" y="281"/>
                </a:cubicBezTo>
                <a:lnTo>
                  <a:pt x="662" y="380"/>
                </a:lnTo>
                <a:cubicBezTo>
                  <a:pt x="662" y="408"/>
                  <a:pt x="640" y="430"/>
                  <a:pt x="612" y="430"/>
                </a:cubicBezTo>
                <a:lnTo>
                  <a:pt x="595" y="430"/>
                </a:lnTo>
                <a:lnTo>
                  <a:pt x="595" y="231"/>
                </a:lnTo>
                <a:lnTo>
                  <a:pt x="612" y="231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1" name="文本框 90"/>
          <p:cNvSpPr txBox="1"/>
          <p:nvPr/>
        </p:nvSpPr>
        <p:spPr>
          <a:xfrm>
            <a:off x="976320" y="472716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用模型总结高质量成长路径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2" name="任意多边形 91"/>
          <p:cNvSpPr/>
          <p:nvPr/>
        </p:nvSpPr>
        <p:spPr>
          <a:xfrm>
            <a:off x="6800760" y="1618920"/>
            <a:ext cx="4781880" cy="4629600"/>
          </a:xfrm>
          <a:custGeom>
            <a:avLst/>
            <a:gdLst/>
            <a:ahLst/>
            <a:cxnLst/>
            <a:rect l="0" t="0" r="r" b="b"/>
            <a:pathLst>
              <a:path w="13283" h="12860">
                <a:moveTo>
                  <a:pt x="0" y="12437"/>
                </a:moveTo>
                <a:lnTo>
                  <a:pt x="0" y="424"/>
                </a:lnTo>
                <a:cubicBezTo>
                  <a:pt x="0" y="396"/>
                  <a:pt x="2" y="368"/>
                  <a:pt x="8" y="341"/>
                </a:cubicBezTo>
                <a:cubicBezTo>
                  <a:pt x="13" y="314"/>
                  <a:pt x="21" y="287"/>
                  <a:pt x="32" y="262"/>
                </a:cubicBezTo>
                <a:cubicBezTo>
                  <a:pt x="43" y="236"/>
                  <a:pt x="56" y="212"/>
                  <a:pt x="71" y="189"/>
                </a:cubicBezTo>
                <a:cubicBezTo>
                  <a:pt x="87" y="165"/>
                  <a:pt x="104" y="144"/>
                  <a:pt x="124" y="124"/>
                </a:cubicBezTo>
                <a:cubicBezTo>
                  <a:pt x="143" y="105"/>
                  <a:pt x="165" y="87"/>
                  <a:pt x="188" y="72"/>
                </a:cubicBezTo>
                <a:cubicBezTo>
                  <a:pt x="211" y="56"/>
                  <a:pt x="235" y="43"/>
                  <a:pt x="261" y="33"/>
                </a:cubicBezTo>
                <a:cubicBezTo>
                  <a:pt x="287" y="22"/>
                  <a:pt x="313" y="14"/>
                  <a:pt x="340" y="9"/>
                </a:cubicBezTo>
                <a:cubicBezTo>
                  <a:pt x="368" y="3"/>
                  <a:pt x="395" y="0"/>
                  <a:pt x="423" y="0"/>
                </a:cubicBezTo>
                <a:lnTo>
                  <a:pt x="12859" y="0"/>
                </a:lnTo>
                <a:cubicBezTo>
                  <a:pt x="12887" y="0"/>
                  <a:pt x="12915" y="3"/>
                  <a:pt x="12942" y="9"/>
                </a:cubicBezTo>
                <a:cubicBezTo>
                  <a:pt x="12969" y="14"/>
                  <a:pt x="12996" y="22"/>
                  <a:pt x="13021" y="33"/>
                </a:cubicBezTo>
                <a:cubicBezTo>
                  <a:pt x="13047" y="43"/>
                  <a:pt x="13072" y="56"/>
                  <a:pt x="13095" y="72"/>
                </a:cubicBezTo>
                <a:cubicBezTo>
                  <a:pt x="13118" y="87"/>
                  <a:pt x="13139" y="105"/>
                  <a:pt x="13159" y="124"/>
                </a:cubicBezTo>
                <a:cubicBezTo>
                  <a:pt x="13178" y="144"/>
                  <a:pt x="13196" y="165"/>
                  <a:pt x="13211" y="189"/>
                </a:cubicBezTo>
                <a:cubicBezTo>
                  <a:pt x="13227" y="212"/>
                  <a:pt x="13240" y="236"/>
                  <a:pt x="13251" y="262"/>
                </a:cubicBezTo>
                <a:cubicBezTo>
                  <a:pt x="13261" y="287"/>
                  <a:pt x="13269" y="314"/>
                  <a:pt x="13275" y="341"/>
                </a:cubicBezTo>
                <a:cubicBezTo>
                  <a:pt x="13280" y="368"/>
                  <a:pt x="13283" y="396"/>
                  <a:pt x="13283" y="424"/>
                </a:cubicBezTo>
                <a:lnTo>
                  <a:pt x="13283" y="12437"/>
                </a:lnTo>
                <a:cubicBezTo>
                  <a:pt x="13283" y="12465"/>
                  <a:pt x="13280" y="12492"/>
                  <a:pt x="13275" y="12519"/>
                </a:cubicBezTo>
                <a:cubicBezTo>
                  <a:pt x="13269" y="12547"/>
                  <a:pt x="13261" y="12573"/>
                  <a:pt x="13251" y="12599"/>
                </a:cubicBezTo>
                <a:cubicBezTo>
                  <a:pt x="13240" y="12625"/>
                  <a:pt x="13227" y="12649"/>
                  <a:pt x="13211" y="12672"/>
                </a:cubicBezTo>
                <a:cubicBezTo>
                  <a:pt x="13196" y="12695"/>
                  <a:pt x="13178" y="12717"/>
                  <a:pt x="13159" y="12736"/>
                </a:cubicBezTo>
                <a:cubicBezTo>
                  <a:pt x="13139" y="12756"/>
                  <a:pt x="13118" y="12773"/>
                  <a:pt x="13095" y="12789"/>
                </a:cubicBezTo>
                <a:cubicBezTo>
                  <a:pt x="13072" y="12804"/>
                  <a:pt x="13047" y="12817"/>
                  <a:pt x="13021" y="12828"/>
                </a:cubicBezTo>
                <a:cubicBezTo>
                  <a:pt x="12996" y="12839"/>
                  <a:pt x="12969" y="12847"/>
                  <a:pt x="12942" y="12852"/>
                </a:cubicBezTo>
                <a:cubicBezTo>
                  <a:pt x="12915" y="12857"/>
                  <a:pt x="12887" y="12860"/>
                  <a:pt x="12859" y="12860"/>
                </a:cubicBezTo>
                <a:lnTo>
                  <a:pt x="423" y="12860"/>
                </a:lnTo>
                <a:cubicBezTo>
                  <a:pt x="395" y="12860"/>
                  <a:pt x="368" y="12857"/>
                  <a:pt x="340" y="12852"/>
                </a:cubicBezTo>
                <a:cubicBezTo>
                  <a:pt x="313" y="12847"/>
                  <a:pt x="287" y="12839"/>
                  <a:pt x="261" y="12828"/>
                </a:cubicBezTo>
                <a:cubicBezTo>
                  <a:pt x="235" y="12817"/>
                  <a:pt x="211" y="12804"/>
                  <a:pt x="188" y="12789"/>
                </a:cubicBezTo>
                <a:cubicBezTo>
                  <a:pt x="165" y="12773"/>
                  <a:pt x="143" y="12756"/>
                  <a:pt x="124" y="12736"/>
                </a:cubicBezTo>
                <a:cubicBezTo>
                  <a:pt x="104" y="12717"/>
                  <a:pt x="87" y="12695"/>
                  <a:pt x="71" y="12672"/>
                </a:cubicBezTo>
                <a:cubicBezTo>
                  <a:pt x="56" y="12649"/>
                  <a:pt x="43" y="12625"/>
                  <a:pt x="32" y="12599"/>
                </a:cubicBezTo>
                <a:cubicBezTo>
                  <a:pt x="21" y="12573"/>
                  <a:pt x="13" y="12547"/>
                  <a:pt x="8" y="12519"/>
                </a:cubicBezTo>
                <a:cubicBezTo>
                  <a:pt x="2" y="12492"/>
                  <a:pt x="0" y="12465"/>
                  <a:pt x="0" y="12437"/>
                </a:cubicBezTo>
                <a:close/>
              </a:path>
            </a:pathLst>
          </a:custGeom>
          <a:solidFill>
            <a:srgbClr val="FFFFFF">
              <a:alpha val="50000"/>
            </a:srgbClr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15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93" name="图片 92"/>
          <p:cNvPicPr/>
          <p:nvPr/>
        </p:nvPicPr>
        <p:blipFill>
          <a:blip r:embed="rId1"/>
          <a:stretch>
            <a:fillRect/>
          </a:stretch>
        </p:blipFill>
        <p:spPr>
          <a:xfrm>
            <a:off x="6950520" y="1771560"/>
            <a:ext cx="4479480" cy="43239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4" name="文本框 93"/>
          <p:cNvSpPr txBox="1"/>
          <p:nvPr/>
        </p:nvSpPr>
        <p:spPr>
          <a:xfrm>
            <a:off x="1000080" y="5222520"/>
            <a:ext cx="289750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用</a:t>
            </a:r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AI Agent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实现个性化引导与激励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任意多边形 9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6" name="任意多边形 9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7" name="任意多边形 96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8" name="任意多边形 97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99" name="任意多边形 98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0" name="任意多边形 99"/>
          <p:cNvSpPr/>
          <p:nvPr/>
        </p:nvSpPr>
        <p:spPr>
          <a:xfrm>
            <a:off x="647640" y="1471320"/>
            <a:ext cx="10930320" cy="1486440"/>
          </a:xfrm>
          <a:custGeom>
            <a:avLst/>
            <a:gdLst/>
            <a:ahLst/>
            <a:cxnLst/>
            <a:rect l="0" t="0" r="r" b="b"/>
            <a:pathLst>
              <a:path w="30362" h="4129">
                <a:moveTo>
                  <a:pt x="0" y="3719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2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3"/>
                  <a:pt x="30032" y="8"/>
                </a:cubicBezTo>
                <a:cubicBezTo>
                  <a:pt x="30058" y="13"/>
                  <a:pt x="30084" y="21"/>
                  <a:pt x="30108" y="32"/>
                </a:cubicBezTo>
                <a:cubicBezTo>
                  <a:pt x="30133" y="42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3"/>
                </a:cubicBezTo>
                <a:cubicBezTo>
                  <a:pt x="30307" y="205"/>
                  <a:pt x="30320" y="229"/>
                  <a:pt x="30330" y="253"/>
                </a:cubicBezTo>
                <a:cubicBezTo>
                  <a:pt x="30341" y="278"/>
                  <a:pt x="30348" y="304"/>
                  <a:pt x="30354" y="330"/>
                </a:cubicBezTo>
                <a:cubicBezTo>
                  <a:pt x="30359" y="357"/>
                  <a:pt x="30362" y="383"/>
                  <a:pt x="30362" y="410"/>
                </a:cubicBezTo>
                <a:lnTo>
                  <a:pt x="30362" y="3719"/>
                </a:lnTo>
                <a:cubicBezTo>
                  <a:pt x="30362" y="3746"/>
                  <a:pt x="30359" y="3772"/>
                  <a:pt x="30354" y="3799"/>
                </a:cubicBezTo>
                <a:cubicBezTo>
                  <a:pt x="30348" y="3825"/>
                  <a:pt x="30341" y="3851"/>
                  <a:pt x="30330" y="3876"/>
                </a:cubicBezTo>
                <a:cubicBezTo>
                  <a:pt x="30320" y="3901"/>
                  <a:pt x="30307" y="3924"/>
                  <a:pt x="30292" y="3947"/>
                </a:cubicBezTo>
                <a:cubicBezTo>
                  <a:pt x="30278" y="3969"/>
                  <a:pt x="30261" y="3990"/>
                  <a:pt x="30241" y="4009"/>
                </a:cubicBezTo>
                <a:cubicBezTo>
                  <a:pt x="30222" y="4028"/>
                  <a:pt x="30202" y="4045"/>
                  <a:pt x="30179" y="4060"/>
                </a:cubicBezTo>
                <a:cubicBezTo>
                  <a:pt x="30157" y="4075"/>
                  <a:pt x="30133" y="4087"/>
                  <a:pt x="30108" y="4098"/>
                </a:cubicBezTo>
                <a:cubicBezTo>
                  <a:pt x="30084" y="4108"/>
                  <a:pt x="30058" y="4116"/>
                  <a:pt x="30032" y="4121"/>
                </a:cubicBezTo>
                <a:cubicBezTo>
                  <a:pt x="30005" y="4126"/>
                  <a:pt x="29978" y="4129"/>
                  <a:pt x="29951" y="4129"/>
                </a:cubicBezTo>
                <a:lnTo>
                  <a:pt x="317" y="4129"/>
                </a:lnTo>
                <a:cubicBezTo>
                  <a:pt x="296" y="4129"/>
                  <a:pt x="276" y="4126"/>
                  <a:pt x="255" y="4121"/>
                </a:cubicBezTo>
                <a:cubicBezTo>
                  <a:pt x="235" y="4116"/>
                  <a:pt x="215" y="4108"/>
                  <a:pt x="196" y="4098"/>
                </a:cubicBezTo>
                <a:cubicBezTo>
                  <a:pt x="176" y="4087"/>
                  <a:pt x="158" y="4075"/>
                  <a:pt x="141" y="4060"/>
                </a:cubicBezTo>
                <a:cubicBezTo>
                  <a:pt x="123" y="4045"/>
                  <a:pt x="107" y="4028"/>
                  <a:pt x="93" y="4009"/>
                </a:cubicBezTo>
                <a:cubicBezTo>
                  <a:pt x="78" y="3990"/>
                  <a:pt x="65" y="3969"/>
                  <a:pt x="53" y="3947"/>
                </a:cubicBezTo>
                <a:cubicBezTo>
                  <a:pt x="42" y="3924"/>
                  <a:pt x="32" y="3901"/>
                  <a:pt x="24" y="3876"/>
                </a:cubicBezTo>
                <a:cubicBezTo>
                  <a:pt x="16" y="3851"/>
                  <a:pt x="10" y="3825"/>
                  <a:pt x="6" y="3799"/>
                </a:cubicBezTo>
                <a:cubicBezTo>
                  <a:pt x="2" y="3772"/>
                  <a:pt x="0" y="3746"/>
                  <a:pt x="0" y="3719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1" name="任意多边形 100"/>
          <p:cNvSpPr/>
          <p:nvPr/>
        </p:nvSpPr>
        <p:spPr>
          <a:xfrm>
            <a:off x="738720" y="147636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29900" y="199"/>
                </a:moveTo>
                <a:lnTo>
                  <a:pt x="1437" y="199"/>
                </a:lnTo>
                <a:lnTo>
                  <a:pt x="0" y="18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0"/>
                  <a:pt x="29942" y="79"/>
                  <a:pt x="29979" y="116"/>
                </a:cubicBezTo>
                <a:cubicBezTo>
                  <a:pt x="29980" y="116"/>
                  <a:pt x="29980" y="117"/>
                  <a:pt x="29980" y="117"/>
                </a:cubicBezTo>
                <a:lnTo>
                  <a:pt x="29900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2" name="任意多边形 101"/>
          <p:cNvSpPr/>
          <p:nvPr/>
        </p:nvSpPr>
        <p:spPr>
          <a:xfrm>
            <a:off x="738720" y="288108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1437" y="0"/>
                </a:moveTo>
                <a:lnTo>
                  <a:pt x="29900" y="0"/>
                </a:lnTo>
                <a:lnTo>
                  <a:pt x="29980" y="82"/>
                </a:lnTo>
                <a:cubicBezTo>
                  <a:pt x="29980" y="82"/>
                  <a:pt x="29980" y="83"/>
                  <a:pt x="29979" y="83"/>
                </a:cubicBezTo>
                <a:cubicBezTo>
                  <a:pt x="29942" y="121"/>
                  <a:pt x="29899" y="149"/>
                  <a:pt x="29850" y="169"/>
                </a:cubicBezTo>
                <a:cubicBezTo>
                  <a:pt x="29802" y="190"/>
                  <a:pt x="29751" y="200"/>
                  <a:pt x="29698" y="200"/>
                </a:cubicBezTo>
                <a:lnTo>
                  <a:pt x="64" y="200"/>
                </a:lnTo>
                <a:cubicBezTo>
                  <a:pt x="42" y="200"/>
                  <a:pt x="21" y="193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3" name="任意多边形 102"/>
          <p:cNvSpPr/>
          <p:nvPr/>
        </p:nvSpPr>
        <p:spPr>
          <a:xfrm>
            <a:off x="11501280" y="1518120"/>
            <a:ext cx="71640" cy="1392840"/>
          </a:xfrm>
          <a:custGeom>
            <a:avLst/>
            <a:gdLst/>
            <a:ahLst/>
            <a:cxnLst/>
            <a:rect l="0" t="0" r="r" b="b"/>
            <a:pathLst>
              <a:path w="199" h="3869">
                <a:moveTo>
                  <a:pt x="0" y="3787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7"/>
                  <a:pt x="199" y="228"/>
                  <a:pt x="199" y="280"/>
                </a:cubicBezTo>
                <a:lnTo>
                  <a:pt x="199" y="3589"/>
                </a:lnTo>
                <a:cubicBezTo>
                  <a:pt x="199" y="3641"/>
                  <a:pt x="189" y="3692"/>
                  <a:pt x="169" y="3741"/>
                </a:cubicBezTo>
                <a:cubicBezTo>
                  <a:pt x="149" y="3789"/>
                  <a:pt x="120" y="3832"/>
                  <a:pt x="83" y="3869"/>
                </a:cubicBezTo>
                <a:lnTo>
                  <a:pt x="0" y="3787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4" name="任意多边形 103"/>
          <p:cNvSpPr/>
          <p:nvPr/>
        </p:nvSpPr>
        <p:spPr>
          <a:xfrm>
            <a:off x="685440" y="1482840"/>
            <a:ext cx="72000" cy="1463400"/>
          </a:xfrm>
          <a:custGeom>
            <a:avLst/>
            <a:gdLst/>
            <a:ahLst/>
            <a:cxnLst/>
            <a:rect l="0" t="0" r="r" b="b"/>
            <a:pathLst>
              <a:path w="200" h="4065">
                <a:moveTo>
                  <a:pt x="200" y="6"/>
                </a:moveTo>
                <a:lnTo>
                  <a:pt x="200" y="4059"/>
                </a:lnTo>
                <a:lnTo>
                  <a:pt x="148" y="4065"/>
                </a:lnTo>
                <a:cubicBezTo>
                  <a:pt x="143" y="4062"/>
                  <a:pt x="137" y="4058"/>
                  <a:pt x="131" y="4053"/>
                </a:cubicBezTo>
                <a:cubicBezTo>
                  <a:pt x="105" y="4033"/>
                  <a:pt x="82" y="4005"/>
                  <a:pt x="62" y="3967"/>
                </a:cubicBezTo>
                <a:cubicBezTo>
                  <a:pt x="43" y="3930"/>
                  <a:pt x="27" y="3887"/>
                  <a:pt x="17" y="3839"/>
                </a:cubicBezTo>
                <a:cubicBezTo>
                  <a:pt x="6" y="3790"/>
                  <a:pt x="0" y="3739"/>
                  <a:pt x="0" y="3687"/>
                </a:cubicBezTo>
                <a:lnTo>
                  <a:pt x="0" y="378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5" name="文本框 104"/>
          <p:cNvSpPr txBox="1"/>
          <p:nvPr/>
        </p:nvSpPr>
        <p:spPr>
          <a:xfrm>
            <a:off x="609480" y="700920"/>
            <a:ext cx="3734181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数据选型与来源说明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6" name="文本框 105"/>
          <p:cNvSpPr txBox="1"/>
          <p:nvPr/>
        </p:nvSpPr>
        <p:spPr>
          <a:xfrm>
            <a:off x="974520" y="1735200"/>
            <a:ext cx="377190" cy="334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250" b="1" i="0" u="none" strike="noStrike">
                <a:solidFill>
                  <a:srgbClr val="FF7B25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01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7" name="任意多边形 106"/>
          <p:cNvSpPr/>
          <p:nvPr/>
        </p:nvSpPr>
        <p:spPr>
          <a:xfrm>
            <a:off x="1523880" y="2190600"/>
            <a:ext cx="66960" cy="66960"/>
          </a:xfrm>
          <a:custGeom>
            <a:avLst/>
            <a:gdLst/>
            <a:ahLst/>
            <a:cxnLst/>
            <a:rect l="0" t="0" r="r" b="b"/>
            <a:pathLst>
              <a:path w="186" h="186">
                <a:moveTo>
                  <a:pt x="186" y="93"/>
                </a:moveTo>
                <a:cubicBezTo>
                  <a:pt x="186" y="105"/>
                  <a:pt x="184" y="118"/>
                  <a:pt x="179" y="129"/>
                </a:cubicBezTo>
                <a:cubicBezTo>
                  <a:pt x="174" y="140"/>
                  <a:pt x="168" y="150"/>
                  <a:pt x="159" y="159"/>
                </a:cubicBezTo>
                <a:cubicBezTo>
                  <a:pt x="150" y="168"/>
                  <a:pt x="140" y="174"/>
                  <a:pt x="129" y="179"/>
                </a:cubicBezTo>
                <a:cubicBezTo>
                  <a:pt x="118" y="184"/>
                  <a:pt x="105" y="186"/>
                  <a:pt x="92" y="186"/>
                </a:cubicBezTo>
                <a:cubicBezTo>
                  <a:pt x="80" y="186"/>
                  <a:pt x="68" y="184"/>
                  <a:pt x="57" y="179"/>
                </a:cubicBezTo>
                <a:cubicBezTo>
                  <a:pt x="46" y="174"/>
                  <a:pt x="36" y="168"/>
                  <a:pt x="27" y="159"/>
                </a:cubicBezTo>
                <a:cubicBezTo>
                  <a:pt x="18" y="150"/>
                  <a:pt x="12" y="140"/>
                  <a:pt x="7" y="129"/>
                </a:cubicBezTo>
                <a:cubicBezTo>
                  <a:pt x="2" y="118"/>
                  <a:pt x="0" y="105"/>
                  <a:pt x="0" y="93"/>
                </a:cubicBezTo>
                <a:cubicBezTo>
                  <a:pt x="0" y="80"/>
                  <a:pt x="2" y="68"/>
                  <a:pt x="7" y="57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8"/>
                  <a:pt x="46" y="12"/>
                  <a:pt x="57" y="7"/>
                </a:cubicBezTo>
                <a:cubicBezTo>
                  <a:pt x="68" y="2"/>
                  <a:pt x="80" y="0"/>
                  <a:pt x="92" y="0"/>
                </a:cubicBezTo>
                <a:cubicBezTo>
                  <a:pt x="105" y="0"/>
                  <a:pt x="118" y="2"/>
                  <a:pt x="129" y="7"/>
                </a:cubicBezTo>
                <a:cubicBezTo>
                  <a:pt x="140" y="12"/>
                  <a:pt x="150" y="18"/>
                  <a:pt x="159" y="27"/>
                </a:cubicBezTo>
                <a:cubicBezTo>
                  <a:pt x="168" y="36"/>
                  <a:pt x="174" y="46"/>
                  <a:pt x="179" y="57"/>
                </a:cubicBezTo>
                <a:cubicBezTo>
                  <a:pt x="184" y="68"/>
                  <a:pt x="186" y="80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8" name="文本框 107"/>
          <p:cNvSpPr txBox="1"/>
          <p:nvPr/>
        </p:nvSpPr>
        <p:spPr>
          <a:xfrm>
            <a:off x="1523880" y="1747440"/>
            <a:ext cx="289179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GitHub 2020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年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1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月全域日志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09" name="任意多边形 108"/>
          <p:cNvSpPr/>
          <p:nvPr/>
        </p:nvSpPr>
        <p:spPr>
          <a:xfrm>
            <a:off x="1523880" y="253332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4"/>
                </a:moveTo>
                <a:cubicBezTo>
                  <a:pt x="186" y="106"/>
                  <a:pt x="184" y="118"/>
                  <a:pt x="179" y="129"/>
                </a:cubicBezTo>
                <a:cubicBezTo>
                  <a:pt x="174" y="141"/>
                  <a:pt x="168" y="151"/>
                  <a:pt x="159" y="160"/>
                </a:cubicBezTo>
                <a:cubicBezTo>
                  <a:pt x="150" y="168"/>
                  <a:pt x="140" y="175"/>
                  <a:pt x="129" y="180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80"/>
                </a:cubicBezTo>
                <a:cubicBezTo>
                  <a:pt x="46" y="175"/>
                  <a:pt x="36" y="168"/>
                  <a:pt x="27" y="160"/>
                </a:cubicBezTo>
                <a:cubicBezTo>
                  <a:pt x="18" y="151"/>
                  <a:pt x="12" y="141"/>
                  <a:pt x="7" y="129"/>
                </a:cubicBezTo>
                <a:cubicBezTo>
                  <a:pt x="2" y="118"/>
                  <a:pt x="0" y="106"/>
                  <a:pt x="0" y="94"/>
                </a:cubicBezTo>
                <a:cubicBezTo>
                  <a:pt x="0" y="81"/>
                  <a:pt x="2" y="69"/>
                  <a:pt x="7" y="58"/>
                </a:cubicBezTo>
                <a:cubicBezTo>
                  <a:pt x="12" y="46"/>
                  <a:pt x="18" y="36"/>
                  <a:pt x="27" y="28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8"/>
                </a:cubicBezTo>
                <a:cubicBezTo>
                  <a:pt x="168" y="36"/>
                  <a:pt x="174" y="46"/>
                  <a:pt x="179" y="58"/>
                </a:cubicBezTo>
                <a:cubicBezTo>
                  <a:pt x="184" y="69"/>
                  <a:pt x="186" y="81"/>
                  <a:pt x="186" y="94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0" name="文本框 109"/>
          <p:cNvSpPr txBox="1"/>
          <p:nvPr/>
        </p:nvSpPr>
        <p:spPr>
          <a:xfrm>
            <a:off x="1771560" y="2136240"/>
            <a:ext cx="264033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新冠初期远程协作典型行为样本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1" name="任意多边形 110"/>
          <p:cNvSpPr/>
          <p:nvPr/>
        </p:nvSpPr>
        <p:spPr>
          <a:xfrm>
            <a:off x="647640" y="3195360"/>
            <a:ext cx="10930320" cy="1476720"/>
          </a:xfrm>
          <a:custGeom>
            <a:avLst/>
            <a:gdLst/>
            <a:ahLst/>
            <a:cxnLst/>
            <a:rect l="0" t="0" r="r" b="b"/>
            <a:pathLst>
              <a:path w="30362" h="4102">
                <a:moveTo>
                  <a:pt x="0" y="3692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3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2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3"/>
                </a:cubicBezTo>
                <a:cubicBezTo>
                  <a:pt x="30307" y="205"/>
                  <a:pt x="30320" y="229"/>
                  <a:pt x="30330" y="253"/>
                </a:cubicBezTo>
                <a:cubicBezTo>
                  <a:pt x="30341" y="278"/>
                  <a:pt x="30348" y="304"/>
                  <a:pt x="30354" y="330"/>
                </a:cubicBezTo>
                <a:cubicBezTo>
                  <a:pt x="30359" y="357"/>
                  <a:pt x="30362" y="383"/>
                  <a:pt x="30362" y="410"/>
                </a:cubicBezTo>
                <a:lnTo>
                  <a:pt x="30362" y="3692"/>
                </a:lnTo>
                <a:cubicBezTo>
                  <a:pt x="30362" y="3719"/>
                  <a:pt x="30359" y="3746"/>
                  <a:pt x="30354" y="3772"/>
                </a:cubicBezTo>
                <a:cubicBezTo>
                  <a:pt x="30348" y="3799"/>
                  <a:pt x="30341" y="3824"/>
                  <a:pt x="30330" y="3849"/>
                </a:cubicBezTo>
                <a:cubicBezTo>
                  <a:pt x="30320" y="3874"/>
                  <a:pt x="30307" y="3898"/>
                  <a:pt x="30292" y="3920"/>
                </a:cubicBezTo>
                <a:cubicBezTo>
                  <a:pt x="30278" y="3942"/>
                  <a:pt x="30261" y="3963"/>
                  <a:pt x="30241" y="3982"/>
                </a:cubicBezTo>
                <a:cubicBezTo>
                  <a:pt x="30222" y="4001"/>
                  <a:pt x="30202" y="4018"/>
                  <a:pt x="30179" y="4033"/>
                </a:cubicBezTo>
                <a:cubicBezTo>
                  <a:pt x="30157" y="4048"/>
                  <a:pt x="30133" y="4061"/>
                  <a:pt x="30108" y="4071"/>
                </a:cubicBezTo>
                <a:cubicBezTo>
                  <a:pt x="30084" y="4081"/>
                  <a:pt x="30058" y="4089"/>
                  <a:pt x="30032" y="4094"/>
                </a:cubicBezTo>
                <a:cubicBezTo>
                  <a:pt x="30005" y="4100"/>
                  <a:pt x="29978" y="4102"/>
                  <a:pt x="29951" y="4102"/>
                </a:cubicBezTo>
                <a:lnTo>
                  <a:pt x="317" y="4102"/>
                </a:lnTo>
                <a:cubicBezTo>
                  <a:pt x="296" y="4102"/>
                  <a:pt x="276" y="4100"/>
                  <a:pt x="255" y="4094"/>
                </a:cubicBezTo>
                <a:cubicBezTo>
                  <a:pt x="235" y="4089"/>
                  <a:pt x="215" y="4081"/>
                  <a:pt x="196" y="4071"/>
                </a:cubicBezTo>
                <a:cubicBezTo>
                  <a:pt x="176" y="4061"/>
                  <a:pt x="158" y="4048"/>
                  <a:pt x="141" y="4033"/>
                </a:cubicBezTo>
                <a:cubicBezTo>
                  <a:pt x="123" y="4018"/>
                  <a:pt x="107" y="4001"/>
                  <a:pt x="93" y="3982"/>
                </a:cubicBezTo>
                <a:cubicBezTo>
                  <a:pt x="78" y="3963"/>
                  <a:pt x="65" y="3942"/>
                  <a:pt x="53" y="3920"/>
                </a:cubicBezTo>
                <a:cubicBezTo>
                  <a:pt x="42" y="3898"/>
                  <a:pt x="32" y="3874"/>
                  <a:pt x="24" y="3849"/>
                </a:cubicBezTo>
                <a:cubicBezTo>
                  <a:pt x="16" y="3824"/>
                  <a:pt x="10" y="3799"/>
                  <a:pt x="6" y="3772"/>
                </a:cubicBezTo>
                <a:cubicBezTo>
                  <a:pt x="2" y="3746"/>
                  <a:pt x="0" y="3719"/>
                  <a:pt x="0" y="3692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2" name="任意多边形 111"/>
          <p:cNvSpPr/>
          <p:nvPr/>
        </p:nvSpPr>
        <p:spPr>
          <a:xfrm>
            <a:off x="738720" y="320004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29900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7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1"/>
                  <a:pt x="29850" y="31"/>
                </a:cubicBezTo>
                <a:cubicBezTo>
                  <a:pt x="29899" y="51"/>
                  <a:pt x="29942" y="80"/>
                  <a:pt x="29979" y="117"/>
                </a:cubicBezTo>
                <a:cubicBezTo>
                  <a:pt x="29980" y="117"/>
                  <a:pt x="29980" y="118"/>
                  <a:pt x="29980" y="118"/>
                </a:cubicBezTo>
                <a:lnTo>
                  <a:pt x="29900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3" name="任意多边形 112"/>
          <p:cNvSpPr/>
          <p:nvPr/>
        </p:nvSpPr>
        <p:spPr>
          <a:xfrm>
            <a:off x="738720" y="459576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1437" y="0"/>
                </a:moveTo>
                <a:lnTo>
                  <a:pt x="29900" y="0"/>
                </a:lnTo>
                <a:lnTo>
                  <a:pt x="29980" y="82"/>
                </a:lnTo>
                <a:lnTo>
                  <a:pt x="29979" y="83"/>
                </a:lnTo>
                <a:cubicBezTo>
                  <a:pt x="29942" y="120"/>
                  <a:pt x="29899" y="149"/>
                  <a:pt x="29850" y="169"/>
                </a:cubicBezTo>
                <a:cubicBezTo>
                  <a:pt x="29802" y="189"/>
                  <a:pt x="29751" y="199"/>
                  <a:pt x="29698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4" name="任意多边形 113"/>
          <p:cNvSpPr/>
          <p:nvPr/>
        </p:nvSpPr>
        <p:spPr>
          <a:xfrm>
            <a:off x="11501280" y="3242160"/>
            <a:ext cx="71640" cy="1383480"/>
          </a:xfrm>
          <a:custGeom>
            <a:avLst/>
            <a:gdLst/>
            <a:ahLst/>
            <a:cxnLst/>
            <a:rect l="0" t="0" r="r" b="b"/>
            <a:pathLst>
              <a:path w="199" h="3843">
                <a:moveTo>
                  <a:pt x="0" y="3761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8"/>
                </a:cubicBezTo>
                <a:cubicBezTo>
                  <a:pt x="189" y="177"/>
                  <a:pt x="199" y="228"/>
                  <a:pt x="199" y="280"/>
                </a:cubicBezTo>
                <a:lnTo>
                  <a:pt x="199" y="3562"/>
                </a:lnTo>
                <a:cubicBezTo>
                  <a:pt x="199" y="3615"/>
                  <a:pt x="189" y="3665"/>
                  <a:pt x="169" y="3714"/>
                </a:cubicBezTo>
                <a:cubicBezTo>
                  <a:pt x="149" y="3763"/>
                  <a:pt x="120" y="3806"/>
                  <a:pt x="83" y="3843"/>
                </a:cubicBezTo>
                <a:lnTo>
                  <a:pt x="0" y="3761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5" name="任意多边形 114"/>
          <p:cNvSpPr/>
          <p:nvPr/>
        </p:nvSpPr>
        <p:spPr>
          <a:xfrm>
            <a:off x="685440" y="3206880"/>
            <a:ext cx="72000" cy="1454040"/>
          </a:xfrm>
          <a:custGeom>
            <a:avLst/>
            <a:gdLst/>
            <a:ahLst/>
            <a:cxnLst/>
            <a:rect l="0" t="0" r="r" b="b"/>
            <a:pathLst>
              <a:path w="200" h="4039">
                <a:moveTo>
                  <a:pt x="200" y="6"/>
                </a:moveTo>
                <a:lnTo>
                  <a:pt x="200" y="4032"/>
                </a:lnTo>
                <a:lnTo>
                  <a:pt x="148" y="4039"/>
                </a:lnTo>
                <a:cubicBezTo>
                  <a:pt x="143" y="4035"/>
                  <a:pt x="137" y="4031"/>
                  <a:pt x="131" y="4027"/>
                </a:cubicBezTo>
                <a:cubicBezTo>
                  <a:pt x="105" y="4007"/>
                  <a:pt x="82" y="3978"/>
                  <a:pt x="62" y="3941"/>
                </a:cubicBezTo>
                <a:cubicBezTo>
                  <a:pt x="43" y="3904"/>
                  <a:pt x="27" y="3861"/>
                  <a:pt x="17" y="3812"/>
                </a:cubicBezTo>
                <a:cubicBezTo>
                  <a:pt x="6" y="3763"/>
                  <a:pt x="0" y="3713"/>
                  <a:pt x="0" y="3660"/>
                </a:cubicBezTo>
                <a:lnTo>
                  <a:pt x="0" y="378"/>
                </a:lnTo>
                <a:cubicBezTo>
                  <a:pt x="0" y="326"/>
                  <a:pt x="6" y="275"/>
                  <a:pt x="17" y="226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6" name="文本框 115"/>
          <p:cNvSpPr txBox="1"/>
          <p:nvPr/>
        </p:nvSpPr>
        <p:spPr>
          <a:xfrm>
            <a:off x="1771560" y="2479320"/>
            <a:ext cx="188595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用于构建新手行为基线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7" name="文本框 116"/>
          <p:cNvSpPr txBox="1"/>
          <p:nvPr/>
        </p:nvSpPr>
        <p:spPr>
          <a:xfrm>
            <a:off x="974520" y="3459240"/>
            <a:ext cx="377190" cy="334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250" b="1" i="0" u="none" strike="noStrike">
                <a:solidFill>
                  <a:srgbClr val="22C55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02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8" name="任意多边形 117"/>
          <p:cNvSpPr/>
          <p:nvPr/>
        </p:nvSpPr>
        <p:spPr>
          <a:xfrm>
            <a:off x="1523880" y="3914640"/>
            <a:ext cx="66960" cy="66960"/>
          </a:xfrm>
          <a:custGeom>
            <a:avLst/>
            <a:gdLst/>
            <a:ahLst/>
            <a:cxnLst/>
            <a:rect l="0" t="0" r="r" b="b"/>
            <a:pathLst>
              <a:path w="186" h="186">
                <a:moveTo>
                  <a:pt x="186" y="92"/>
                </a:moveTo>
                <a:cubicBezTo>
                  <a:pt x="186" y="105"/>
                  <a:pt x="184" y="117"/>
                  <a:pt x="179" y="128"/>
                </a:cubicBezTo>
                <a:cubicBezTo>
                  <a:pt x="174" y="140"/>
                  <a:pt x="168" y="150"/>
                  <a:pt x="159" y="159"/>
                </a:cubicBezTo>
                <a:cubicBezTo>
                  <a:pt x="150" y="168"/>
                  <a:pt x="140" y="174"/>
                  <a:pt x="129" y="179"/>
                </a:cubicBezTo>
                <a:cubicBezTo>
                  <a:pt x="118" y="184"/>
                  <a:pt x="105" y="186"/>
                  <a:pt x="92" y="186"/>
                </a:cubicBezTo>
                <a:cubicBezTo>
                  <a:pt x="80" y="186"/>
                  <a:pt x="68" y="184"/>
                  <a:pt x="57" y="179"/>
                </a:cubicBezTo>
                <a:cubicBezTo>
                  <a:pt x="46" y="174"/>
                  <a:pt x="36" y="168"/>
                  <a:pt x="27" y="159"/>
                </a:cubicBezTo>
                <a:cubicBezTo>
                  <a:pt x="18" y="150"/>
                  <a:pt x="12" y="140"/>
                  <a:pt x="7" y="128"/>
                </a:cubicBezTo>
                <a:cubicBezTo>
                  <a:pt x="2" y="117"/>
                  <a:pt x="0" y="105"/>
                  <a:pt x="0" y="92"/>
                </a:cubicBezTo>
                <a:cubicBezTo>
                  <a:pt x="0" y="80"/>
                  <a:pt x="2" y="68"/>
                  <a:pt x="7" y="57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8"/>
                  <a:pt x="46" y="12"/>
                  <a:pt x="57" y="7"/>
                </a:cubicBezTo>
                <a:cubicBezTo>
                  <a:pt x="68" y="2"/>
                  <a:pt x="80" y="0"/>
                  <a:pt x="92" y="0"/>
                </a:cubicBezTo>
                <a:cubicBezTo>
                  <a:pt x="105" y="0"/>
                  <a:pt x="118" y="2"/>
                  <a:pt x="129" y="7"/>
                </a:cubicBezTo>
                <a:cubicBezTo>
                  <a:pt x="140" y="12"/>
                  <a:pt x="150" y="18"/>
                  <a:pt x="159" y="27"/>
                </a:cubicBezTo>
                <a:cubicBezTo>
                  <a:pt x="168" y="36"/>
                  <a:pt x="174" y="46"/>
                  <a:pt x="179" y="57"/>
                </a:cubicBezTo>
                <a:cubicBezTo>
                  <a:pt x="184" y="68"/>
                  <a:pt x="186" y="80"/>
                  <a:pt x="186" y="92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19" name="文本框 118"/>
          <p:cNvSpPr txBox="1"/>
          <p:nvPr/>
        </p:nvSpPr>
        <p:spPr>
          <a:xfrm>
            <a:off x="1523880" y="3471120"/>
            <a:ext cx="339471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Top300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仓库日志（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2020.01–2023.03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）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0" name="任意多边形 119"/>
          <p:cNvSpPr/>
          <p:nvPr/>
        </p:nvSpPr>
        <p:spPr>
          <a:xfrm>
            <a:off x="1523880" y="425736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3"/>
                </a:moveTo>
                <a:cubicBezTo>
                  <a:pt x="186" y="105"/>
                  <a:pt x="184" y="118"/>
                  <a:pt x="179" y="129"/>
                </a:cubicBezTo>
                <a:cubicBezTo>
                  <a:pt x="174" y="141"/>
                  <a:pt x="168" y="151"/>
                  <a:pt x="159" y="159"/>
                </a:cubicBezTo>
                <a:cubicBezTo>
                  <a:pt x="150" y="168"/>
                  <a:pt x="140" y="175"/>
                  <a:pt x="129" y="180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80"/>
                </a:cubicBezTo>
                <a:cubicBezTo>
                  <a:pt x="46" y="175"/>
                  <a:pt x="36" y="168"/>
                  <a:pt x="27" y="159"/>
                </a:cubicBezTo>
                <a:cubicBezTo>
                  <a:pt x="18" y="151"/>
                  <a:pt x="12" y="141"/>
                  <a:pt x="7" y="129"/>
                </a:cubicBezTo>
                <a:cubicBezTo>
                  <a:pt x="2" y="118"/>
                  <a:pt x="0" y="105"/>
                  <a:pt x="0" y="93"/>
                </a:cubicBezTo>
                <a:cubicBezTo>
                  <a:pt x="0" y="81"/>
                  <a:pt x="2" y="69"/>
                  <a:pt x="7" y="58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7"/>
                </a:cubicBezTo>
                <a:cubicBezTo>
                  <a:pt x="168" y="36"/>
                  <a:pt x="174" y="46"/>
                  <a:pt x="179" y="58"/>
                </a:cubicBezTo>
                <a:cubicBezTo>
                  <a:pt x="184" y="69"/>
                  <a:pt x="186" y="81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1" name="文本框 120"/>
          <p:cNvSpPr txBox="1"/>
          <p:nvPr/>
        </p:nvSpPr>
        <p:spPr>
          <a:xfrm>
            <a:off x="1771560" y="386028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成熟开源项目长期协作数据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2" name="任意多边形 121"/>
          <p:cNvSpPr/>
          <p:nvPr/>
        </p:nvSpPr>
        <p:spPr>
          <a:xfrm>
            <a:off x="647640" y="4910040"/>
            <a:ext cx="10930320" cy="1486080"/>
          </a:xfrm>
          <a:custGeom>
            <a:avLst/>
            <a:gdLst/>
            <a:ahLst/>
            <a:cxnLst/>
            <a:rect l="0" t="0" r="r" b="b"/>
            <a:pathLst>
              <a:path w="30362" h="4128">
                <a:moveTo>
                  <a:pt x="0" y="3718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2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1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2"/>
                </a:cubicBezTo>
                <a:cubicBezTo>
                  <a:pt x="30307" y="204"/>
                  <a:pt x="30320" y="228"/>
                  <a:pt x="30330" y="253"/>
                </a:cubicBezTo>
                <a:cubicBezTo>
                  <a:pt x="30341" y="278"/>
                  <a:pt x="30348" y="303"/>
                  <a:pt x="30354" y="330"/>
                </a:cubicBezTo>
                <a:cubicBezTo>
                  <a:pt x="30359" y="356"/>
                  <a:pt x="30362" y="383"/>
                  <a:pt x="30362" y="410"/>
                </a:cubicBezTo>
                <a:lnTo>
                  <a:pt x="30362" y="3718"/>
                </a:lnTo>
                <a:cubicBezTo>
                  <a:pt x="30362" y="3745"/>
                  <a:pt x="30359" y="3772"/>
                  <a:pt x="30354" y="3798"/>
                </a:cubicBezTo>
                <a:cubicBezTo>
                  <a:pt x="30348" y="3825"/>
                  <a:pt x="30341" y="3850"/>
                  <a:pt x="30330" y="3875"/>
                </a:cubicBezTo>
                <a:cubicBezTo>
                  <a:pt x="30320" y="3900"/>
                  <a:pt x="30307" y="3924"/>
                  <a:pt x="30292" y="3946"/>
                </a:cubicBezTo>
                <a:cubicBezTo>
                  <a:pt x="30278" y="3968"/>
                  <a:pt x="30261" y="3989"/>
                  <a:pt x="30241" y="4008"/>
                </a:cubicBezTo>
                <a:cubicBezTo>
                  <a:pt x="30222" y="4027"/>
                  <a:pt x="30202" y="4044"/>
                  <a:pt x="30179" y="4059"/>
                </a:cubicBezTo>
                <a:cubicBezTo>
                  <a:pt x="30157" y="4074"/>
                  <a:pt x="30133" y="4087"/>
                  <a:pt x="30108" y="4097"/>
                </a:cubicBezTo>
                <a:cubicBezTo>
                  <a:pt x="30084" y="4107"/>
                  <a:pt x="30058" y="4115"/>
                  <a:pt x="30032" y="4120"/>
                </a:cubicBezTo>
                <a:cubicBezTo>
                  <a:pt x="30005" y="4126"/>
                  <a:pt x="29978" y="4128"/>
                  <a:pt x="29951" y="4128"/>
                </a:cubicBezTo>
                <a:lnTo>
                  <a:pt x="317" y="4128"/>
                </a:lnTo>
                <a:cubicBezTo>
                  <a:pt x="296" y="4128"/>
                  <a:pt x="276" y="4126"/>
                  <a:pt x="255" y="4120"/>
                </a:cubicBezTo>
                <a:cubicBezTo>
                  <a:pt x="235" y="4115"/>
                  <a:pt x="215" y="4107"/>
                  <a:pt x="196" y="4097"/>
                </a:cubicBezTo>
                <a:cubicBezTo>
                  <a:pt x="176" y="4087"/>
                  <a:pt x="158" y="4074"/>
                  <a:pt x="141" y="4059"/>
                </a:cubicBezTo>
                <a:cubicBezTo>
                  <a:pt x="123" y="4044"/>
                  <a:pt x="107" y="4027"/>
                  <a:pt x="93" y="4008"/>
                </a:cubicBezTo>
                <a:cubicBezTo>
                  <a:pt x="78" y="3989"/>
                  <a:pt x="65" y="3968"/>
                  <a:pt x="53" y="3946"/>
                </a:cubicBezTo>
                <a:cubicBezTo>
                  <a:pt x="42" y="3924"/>
                  <a:pt x="32" y="3900"/>
                  <a:pt x="24" y="3875"/>
                </a:cubicBezTo>
                <a:cubicBezTo>
                  <a:pt x="16" y="3850"/>
                  <a:pt x="10" y="3825"/>
                  <a:pt x="6" y="3798"/>
                </a:cubicBezTo>
                <a:cubicBezTo>
                  <a:pt x="2" y="3772"/>
                  <a:pt x="0" y="3745"/>
                  <a:pt x="0" y="371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3" name="任意多边形 122"/>
          <p:cNvSpPr/>
          <p:nvPr/>
        </p:nvSpPr>
        <p:spPr>
          <a:xfrm>
            <a:off x="738720" y="491472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29900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0"/>
                  <a:pt x="29942" y="79"/>
                  <a:pt x="29979" y="117"/>
                </a:cubicBezTo>
                <a:cubicBezTo>
                  <a:pt x="29980" y="118"/>
                  <a:pt x="29980" y="118"/>
                  <a:pt x="29980" y="119"/>
                </a:cubicBezTo>
                <a:lnTo>
                  <a:pt x="29900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4" name="任意多边形 123"/>
          <p:cNvSpPr/>
          <p:nvPr/>
        </p:nvSpPr>
        <p:spPr>
          <a:xfrm>
            <a:off x="738720" y="631980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1437" y="0"/>
                </a:moveTo>
                <a:lnTo>
                  <a:pt x="29900" y="0"/>
                </a:lnTo>
                <a:lnTo>
                  <a:pt x="29980" y="80"/>
                </a:lnTo>
                <a:cubicBezTo>
                  <a:pt x="29980" y="81"/>
                  <a:pt x="29980" y="81"/>
                  <a:pt x="29979" y="82"/>
                </a:cubicBezTo>
                <a:cubicBezTo>
                  <a:pt x="29942" y="119"/>
                  <a:pt x="29899" y="148"/>
                  <a:pt x="29850" y="169"/>
                </a:cubicBezTo>
                <a:cubicBezTo>
                  <a:pt x="29802" y="189"/>
                  <a:pt x="29751" y="199"/>
                  <a:pt x="29698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5" name="任意多边形 124"/>
          <p:cNvSpPr/>
          <p:nvPr/>
        </p:nvSpPr>
        <p:spPr>
          <a:xfrm>
            <a:off x="11501280" y="4956480"/>
            <a:ext cx="71640" cy="1393200"/>
          </a:xfrm>
          <a:custGeom>
            <a:avLst/>
            <a:gdLst/>
            <a:ahLst/>
            <a:cxnLst/>
            <a:rect l="0" t="0" r="r" b="b"/>
            <a:pathLst>
              <a:path w="199" h="3870">
                <a:moveTo>
                  <a:pt x="0" y="3788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8"/>
                  <a:pt x="199" y="228"/>
                  <a:pt x="199" y="281"/>
                </a:cubicBezTo>
                <a:lnTo>
                  <a:pt x="199" y="3588"/>
                </a:lnTo>
                <a:cubicBezTo>
                  <a:pt x="199" y="3642"/>
                  <a:pt x="189" y="3692"/>
                  <a:pt x="169" y="3741"/>
                </a:cubicBezTo>
                <a:cubicBezTo>
                  <a:pt x="149" y="3790"/>
                  <a:pt x="120" y="3833"/>
                  <a:pt x="83" y="3870"/>
                </a:cubicBezTo>
                <a:lnTo>
                  <a:pt x="0" y="378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6" name="任意多边形 125"/>
          <p:cNvSpPr/>
          <p:nvPr/>
        </p:nvSpPr>
        <p:spPr>
          <a:xfrm>
            <a:off x="685440" y="4921200"/>
            <a:ext cx="72000" cy="1463760"/>
          </a:xfrm>
          <a:custGeom>
            <a:avLst/>
            <a:gdLst/>
            <a:ahLst/>
            <a:cxnLst/>
            <a:rect l="0" t="0" r="r" b="b"/>
            <a:pathLst>
              <a:path w="200" h="4066">
                <a:moveTo>
                  <a:pt x="200" y="7"/>
                </a:moveTo>
                <a:lnTo>
                  <a:pt x="200" y="4059"/>
                </a:lnTo>
                <a:lnTo>
                  <a:pt x="148" y="4066"/>
                </a:lnTo>
                <a:cubicBezTo>
                  <a:pt x="143" y="4062"/>
                  <a:pt x="137" y="4058"/>
                  <a:pt x="131" y="4054"/>
                </a:cubicBezTo>
                <a:cubicBezTo>
                  <a:pt x="105" y="4034"/>
                  <a:pt x="82" y="4005"/>
                  <a:pt x="62" y="3968"/>
                </a:cubicBezTo>
                <a:cubicBezTo>
                  <a:pt x="43" y="3931"/>
                  <a:pt x="27" y="3888"/>
                  <a:pt x="17" y="3839"/>
                </a:cubicBezTo>
                <a:cubicBezTo>
                  <a:pt x="6" y="3790"/>
                  <a:pt x="0" y="3740"/>
                  <a:pt x="0" y="3687"/>
                </a:cubicBezTo>
                <a:lnTo>
                  <a:pt x="0" y="379"/>
                </a:lnTo>
                <a:cubicBezTo>
                  <a:pt x="0" y="326"/>
                  <a:pt x="6" y="276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7" name="文本框 126"/>
          <p:cNvSpPr txBox="1"/>
          <p:nvPr/>
        </p:nvSpPr>
        <p:spPr>
          <a:xfrm>
            <a:off x="1771560" y="420336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用于提取健康项目与高质量贡献模式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8" name="文本框 127"/>
          <p:cNvSpPr txBox="1"/>
          <p:nvPr/>
        </p:nvSpPr>
        <p:spPr>
          <a:xfrm>
            <a:off x="974520" y="5173560"/>
            <a:ext cx="377190" cy="33408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2250" b="1" i="0" u="none" strike="noStrike">
                <a:solidFill>
                  <a:srgbClr val="FF7B25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03</a:t>
            </a:r>
            <a:endParaRPr lang="en-US" sz="22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29" name="任意多边形 128"/>
          <p:cNvSpPr/>
          <p:nvPr/>
        </p:nvSpPr>
        <p:spPr>
          <a:xfrm>
            <a:off x="1523880" y="562896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3"/>
                </a:moveTo>
                <a:cubicBezTo>
                  <a:pt x="186" y="105"/>
                  <a:pt x="184" y="117"/>
                  <a:pt x="179" y="128"/>
                </a:cubicBezTo>
                <a:cubicBezTo>
                  <a:pt x="174" y="140"/>
                  <a:pt x="168" y="150"/>
                  <a:pt x="159" y="158"/>
                </a:cubicBezTo>
                <a:cubicBezTo>
                  <a:pt x="150" y="167"/>
                  <a:pt x="140" y="174"/>
                  <a:pt x="129" y="179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79"/>
                </a:cubicBezTo>
                <a:cubicBezTo>
                  <a:pt x="46" y="174"/>
                  <a:pt x="36" y="167"/>
                  <a:pt x="27" y="158"/>
                </a:cubicBezTo>
                <a:cubicBezTo>
                  <a:pt x="18" y="150"/>
                  <a:pt x="12" y="140"/>
                  <a:pt x="7" y="128"/>
                </a:cubicBezTo>
                <a:cubicBezTo>
                  <a:pt x="2" y="117"/>
                  <a:pt x="0" y="105"/>
                  <a:pt x="0" y="93"/>
                </a:cubicBezTo>
                <a:cubicBezTo>
                  <a:pt x="0" y="81"/>
                  <a:pt x="2" y="69"/>
                  <a:pt x="7" y="58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7"/>
                </a:cubicBezTo>
                <a:cubicBezTo>
                  <a:pt x="168" y="36"/>
                  <a:pt x="174" y="46"/>
                  <a:pt x="179" y="58"/>
                </a:cubicBezTo>
                <a:cubicBezTo>
                  <a:pt x="184" y="69"/>
                  <a:pt x="186" y="81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0" name="文本框 129"/>
          <p:cNvSpPr txBox="1"/>
          <p:nvPr/>
        </p:nvSpPr>
        <p:spPr>
          <a:xfrm>
            <a:off x="1523880" y="5185800"/>
            <a:ext cx="3667125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OpenDigger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指标数据（含</a:t>
            </a:r>
            <a:r>
              <a:rPr lang="en-US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OpenRank</a:t>
            </a:r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）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1" name="任意多边形 130"/>
          <p:cNvSpPr/>
          <p:nvPr/>
        </p:nvSpPr>
        <p:spPr>
          <a:xfrm>
            <a:off x="1523880" y="5981400"/>
            <a:ext cx="66960" cy="67320"/>
          </a:xfrm>
          <a:custGeom>
            <a:avLst/>
            <a:gdLst/>
            <a:ahLst/>
            <a:cxnLst/>
            <a:rect l="0" t="0" r="r" b="b"/>
            <a:pathLst>
              <a:path w="186" h="187">
                <a:moveTo>
                  <a:pt x="186" y="93"/>
                </a:moveTo>
                <a:cubicBezTo>
                  <a:pt x="186" y="105"/>
                  <a:pt x="184" y="117"/>
                  <a:pt x="179" y="129"/>
                </a:cubicBezTo>
                <a:cubicBezTo>
                  <a:pt x="174" y="141"/>
                  <a:pt x="168" y="151"/>
                  <a:pt x="159" y="159"/>
                </a:cubicBezTo>
                <a:cubicBezTo>
                  <a:pt x="150" y="168"/>
                  <a:pt x="140" y="175"/>
                  <a:pt x="129" y="179"/>
                </a:cubicBezTo>
                <a:cubicBezTo>
                  <a:pt x="118" y="184"/>
                  <a:pt x="105" y="187"/>
                  <a:pt x="92" y="187"/>
                </a:cubicBezTo>
                <a:cubicBezTo>
                  <a:pt x="80" y="187"/>
                  <a:pt x="68" y="184"/>
                  <a:pt x="57" y="179"/>
                </a:cubicBezTo>
                <a:cubicBezTo>
                  <a:pt x="46" y="175"/>
                  <a:pt x="36" y="168"/>
                  <a:pt x="27" y="159"/>
                </a:cubicBezTo>
                <a:cubicBezTo>
                  <a:pt x="18" y="151"/>
                  <a:pt x="12" y="141"/>
                  <a:pt x="7" y="129"/>
                </a:cubicBezTo>
                <a:cubicBezTo>
                  <a:pt x="2" y="117"/>
                  <a:pt x="0" y="105"/>
                  <a:pt x="0" y="93"/>
                </a:cubicBezTo>
                <a:cubicBezTo>
                  <a:pt x="0" y="81"/>
                  <a:pt x="2" y="69"/>
                  <a:pt x="7" y="57"/>
                </a:cubicBezTo>
                <a:cubicBezTo>
                  <a:pt x="12" y="46"/>
                  <a:pt x="18" y="36"/>
                  <a:pt x="27" y="27"/>
                </a:cubicBezTo>
                <a:cubicBezTo>
                  <a:pt x="36" y="19"/>
                  <a:pt x="46" y="12"/>
                  <a:pt x="57" y="7"/>
                </a:cubicBezTo>
                <a:cubicBezTo>
                  <a:pt x="68" y="3"/>
                  <a:pt x="80" y="0"/>
                  <a:pt x="92" y="0"/>
                </a:cubicBezTo>
                <a:cubicBezTo>
                  <a:pt x="105" y="0"/>
                  <a:pt x="118" y="3"/>
                  <a:pt x="129" y="7"/>
                </a:cubicBezTo>
                <a:cubicBezTo>
                  <a:pt x="140" y="12"/>
                  <a:pt x="150" y="19"/>
                  <a:pt x="159" y="27"/>
                </a:cubicBezTo>
                <a:cubicBezTo>
                  <a:pt x="168" y="36"/>
                  <a:pt x="174" y="46"/>
                  <a:pt x="179" y="57"/>
                </a:cubicBezTo>
                <a:cubicBezTo>
                  <a:pt x="184" y="69"/>
                  <a:pt x="186" y="81"/>
                  <a:pt x="186" y="93"/>
                </a:cubicBezTo>
                <a:close/>
              </a:path>
            </a:pathLst>
          </a:custGeom>
          <a:solidFill>
            <a:srgbClr val="857262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FFFFFF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2" name="文本框 131"/>
          <p:cNvSpPr txBox="1"/>
          <p:nvPr/>
        </p:nvSpPr>
        <p:spPr>
          <a:xfrm>
            <a:off x="1771560" y="5574960"/>
            <a:ext cx="282892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官方提供的开源生态量化指标体系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3" name="文本框 132"/>
          <p:cNvSpPr txBox="1"/>
          <p:nvPr/>
        </p:nvSpPr>
        <p:spPr>
          <a:xfrm>
            <a:off x="1771560" y="5927400"/>
            <a:ext cx="22631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用于影响力评估与激励设计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任意多边形 133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5" name="任意多边形 13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6" name="任意多边形 135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7" name="任意多边形 136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8" name="任意多边形 137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39" name="文本框 138"/>
          <p:cNvSpPr txBox="1"/>
          <p:nvPr/>
        </p:nvSpPr>
        <p:spPr>
          <a:xfrm>
            <a:off x="609480" y="700920"/>
            <a:ext cx="5469255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数据方法论（字段—问题—功能）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0" name="任意多边形 139"/>
          <p:cNvSpPr/>
          <p:nvPr/>
        </p:nvSpPr>
        <p:spPr>
          <a:xfrm>
            <a:off x="614160" y="2004840"/>
            <a:ext cx="10963800" cy="4239000"/>
          </a:xfrm>
          <a:custGeom>
            <a:avLst/>
            <a:gdLst/>
            <a:ahLst/>
            <a:cxnLst/>
            <a:rect l="0" t="0" r="r" b="b"/>
            <a:pathLst>
              <a:path w="30455" h="11775">
                <a:moveTo>
                  <a:pt x="0" y="11471"/>
                </a:moveTo>
                <a:lnTo>
                  <a:pt x="0" y="304"/>
                </a:lnTo>
                <a:cubicBezTo>
                  <a:pt x="0" y="284"/>
                  <a:pt x="2" y="264"/>
                  <a:pt x="6" y="245"/>
                </a:cubicBezTo>
                <a:cubicBezTo>
                  <a:pt x="10" y="225"/>
                  <a:pt x="16" y="206"/>
                  <a:pt x="23" y="188"/>
                </a:cubicBezTo>
                <a:cubicBezTo>
                  <a:pt x="31" y="169"/>
                  <a:pt x="40" y="152"/>
                  <a:pt x="51" y="135"/>
                </a:cubicBezTo>
                <a:cubicBezTo>
                  <a:pt x="62" y="119"/>
                  <a:pt x="75" y="103"/>
                  <a:pt x="89" y="89"/>
                </a:cubicBezTo>
                <a:cubicBezTo>
                  <a:pt x="103" y="75"/>
                  <a:pt x="119" y="62"/>
                  <a:pt x="135" y="51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5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30150" y="0"/>
                </a:lnTo>
                <a:cubicBezTo>
                  <a:pt x="30170" y="0"/>
                  <a:pt x="30190" y="2"/>
                  <a:pt x="30210" y="6"/>
                </a:cubicBezTo>
                <a:cubicBezTo>
                  <a:pt x="30229" y="10"/>
                  <a:pt x="30248" y="15"/>
                  <a:pt x="30267" y="23"/>
                </a:cubicBezTo>
                <a:cubicBezTo>
                  <a:pt x="30285" y="31"/>
                  <a:pt x="30303" y="40"/>
                  <a:pt x="30319" y="51"/>
                </a:cubicBezTo>
                <a:cubicBezTo>
                  <a:pt x="30336" y="62"/>
                  <a:pt x="30351" y="75"/>
                  <a:pt x="30365" y="89"/>
                </a:cubicBezTo>
                <a:cubicBezTo>
                  <a:pt x="30380" y="103"/>
                  <a:pt x="30392" y="119"/>
                  <a:pt x="30403" y="135"/>
                </a:cubicBezTo>
                <a:cubicBezTo>
                  <a:pt x="30414" y="152"/>
                  <a:pt x="30424" y="169"/>
                  <a:pt x="30431" y="188"/>
                </a:cubicBezTo>
                <a:cubicBezTo>
                  <a:pt x="30439" y="206"/>
                  <a:pt x="30445" y="225"/>
                  <a:pt x="30449" y="245"/>
                </a:cubicBezTo>
                <a:cubicBezTo>
                  <a:pt x="30453" y="264"/>
                  <a:pt x="30455" y="284"/>
                  <a:pt x="30455" y="304"/>
                </a:cubicBezTo>
                <a:lnTo>
                  <a:pt x="30455" y="11471"/>
                </a:lnTo>
                <a:cubicBezTo>
                  <a:pt x="30455" y="11491"/>
                  <a:pt x="30453" y="11510"/>
                  <a:pt x="30449" y="11530"/>
                </a:cubicBezTo>
                <a:cubicBezTo>
                  <a:pt x="30445" y="11550"/>
                  <a:pt x="30439" y="11569"/>
                  <a:pt x="30431" y="11587"/>
                </a:cubicBezTo>
                <a:cubicBezTo>
                  <a:pt x="30424" y="11606"/>
                  <a:pt x="30414" y="11623"/>
                  <a:pt x="30403" y="11640"/>
                </a:cubicBezTo>
                <a:cubicBezTo>
                  <a:pt x="30392" y="11656"/>
                  <a:pt x="30380" y="11672"/>
                  <a:pt x="30365" y="11686"/>
                </a:cubicBezTo>
                <a:cubicBezTo>
                  <a:pt x="30351" y="11700"/>
                  <a:pt x="30336" y="11713"/>
                  <a:pt x="30319" y="11724"/>
                </a:cubicBezTo>
                <a:cubicBezTo>
                  <a:pt x="30303" y="11735"/>
                  <a:pt x="30285" y="11744"/>
                  <a:pt x="30267" y="11752"/>
                </a:cubicBezTo>
                <a:cubicBezTo>
                  <a:pt x="30248" y="11759"/>
                  <a:pt x="30229" y="11765"/>
                  <a:pt x="30210" y="11769"/>
                </a:cubicBezTo>
                <a:cubicBezTo>
                  <a:pt x="30190" y="11773"/>
                  <a:pt x="30170" y="11775"/>
                  <a:pt x="30150" y="11775"/>
                </a:cubicBezTo>
                <a:lnTo>
                  <a:pt x="304" y="11775"/>
                </a:lnTo>
                <a:cubicBezTo>
                  <a:pt x="284" y="11775"/>
                  <a:pt x="265" y="11773"/>
                  <a:pt x="245" y="11769"/>
                </a:cubicBezTo>
                <a:cubicBezTo>
                  <a:pt x="225" y="11765"/>
                  <a:pt x="206" y="11759"/>
                  <a:pt x="188" y="11752"/>
                </a:cubicBezTo>
                <a:cubicBezTo>
                  <a:pt x="169" y="11744"/>
                  <a:pt x="152" y="11735"/>
                  <a:pt x="135" y="11724"/>
                </a:cubicBezTo>
                <a:cubicBezTo>
                  <a:pt x="119" y="11713"/>
                  <a:pt x="103" y="11700"/>
                  <a:pt x="89" y="11686"/>
                </a:cubicBezTo>
                <a:cubicBezTo>
                  <a:pt x="75" y="11672"/>
                  <a:pt x="62" y="11656"/>
                  <a:pt x="51" y="11640"/>
                </a:cubicBezTo>
                <a:cubicBezTo>
                  <a:pt x="40" y="11623"/>
                  <a:pt x="31" y="11606"/>
                  <a:pt x="23" y="11587"/>
                </a:cubicBezTo>
                <a:cubicBezTo>
                  <a:pt x="16" y="11569"/>
                  <a:pt x="10" y="11550"/>
                  <a:pt x="6" y="11530"/>
                </a:cubicBezTo>
                <a:cubicBezTo>
                  <a:pt x="2" y="11510"/>
                  <a:pt x="0" y="11491"/>
                  <a:pt x="0" y="1147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1" name="任意多边形 140"/>
          <p:cNvSpPr/>
          <p:nvPr/>
        </p:nvSpPr>
        <p:spPr>
          <a:xfrm>
            <a:off x="614160" y="2004840"/>
            <a:ext cx="10963800" cy="4239000"/>
          </a:xfrm>
          <a:custGeom>
            <a:avLst/>
            <a:gdLst/>
            <a:ahLst/>
            <a:cxnLst/>
            <a:rect l="0" t="0" r="r" b="b"/>
            <a:pathLst>
              <a:path w="30455" h="11775" fill="none">
                <a:moveTo>
                  <a:pt x="0" y="11471"/>
                </a:moveTo>
                <a:lnTo>
                  <a:pt x="0" y="304"/>
                </a:lnTo>
                <a:cubicBezTo>
                  <a:pt x="0" y="284"/>
                  <a:pt x="2" y="264"/>
                  <a:pt x="6" y="245"/>
                </a:cubicBezTo>
                <a:cubicBezTo>
                  <a:pt x="10" y="225"/>
                  <a:pt x="16" y="206"/>
                  <a:pt x="23" y="188"/>
                </a:cubicBezTo>
                <a:cubicBezTo>
                  <a:pt x="31" y="169"/>
                  <a:pt x="40" y="152"/>
                  <a:pt x="51" y="135"/>
                </a:cubicBezTo>
                <a:cubicBezTo>
                  <a:pt x="62" y="119"/>
                  <a:pt x="75" y="103"/>
                  <a:pt x="89" y="89"/>
                </a:cubicBezTo>
                <a:cubicBezTo>
                  <a:pt x="103" y="75"/>
                  <a:pt x="119" y="62"/>
                  <a:pt x="135" y="51"/>
                </a:cubicBezTo>
                <a:cubicBezTo>
                  <a:pt x="152" y="40"/>
                  <a:pt x="169" y="31"/>
                  <a:pt x="188" y="23"/>
                </a:cubicBezTo>
                <a:cubicBezTo>
                  <a:pt x="206" y="15"/>
                  <a:pt x="225" y="10"/>
                  <a:pt x="245" y="6"/>
                </a:cubicBezTo>
                <a:cubicBezTo>
                  <a:pt x="265" y="2"/>
                  <a:pt x="284" y="0"/>
                  <a:pt x="304" y="0"/>
                </a:cubicBezTo>
                <a:lnTo>
                  <a:pt x="30150" y="0"/>
                </a:lnTo>
                <a:cubicBezTo>
                  <a:pt x="30170" y="0"/>
                  <a:pt x="30190" y="2"/>
                  <a:pt x="30210" y="6"/>
                </a:cubicBezTo>
                <a:cubicBezTo>
                  <a:pt x="30229" y="10"/>
                  <a:pt x="30248" y="15"/>
                  <a:pt x="30267" y="23"/>
                </a:cubicBezTo>
                <a:cubicBezTo>
                  <a:pt x="30285" y="31"/>
                  <a:pt x="30303" y="40"/>
                  <a:pt x="30319" y="51"/>
                </a:cubicBezTo>
                <a:cubicBezTo>
                  <a:pt x="30336" y="62"/>
                  <a:pt x="30351" y="75"/>
                  <a:pt x="30365" y="89"/>
                </a:cubicBezTo>
                <a:cubicBezTo>
                  <a:pt x="30380" y="103"/>
                  <a:pt x="30392" y="119"/>
                  <a:pt x="30403" y="135"/>
                </a:cubicBezTo>
                <a:cubicBezTo>
                  <a:pt x="30414" y="152"/>
                  <a:pt x="30424" y="169"/>
                  <a:pt x="30431" y="188"/>
                </a:cubicBezTo>
                <a:cubicBezTo>
                  <a:pt x="30439" y="206"/>
                  <a:pt x="30445" y="225"/>
                  <a:pt x="30449" y="245"/>
                </a:cubicBezTo>
                <a:cubicBezTo>
                  <a:pt x="30453" y="264"/>
                  <a:pt x="30455" y="284"/>
                  <a:pt x="30455" y="304"/>
                </a:cubicBezTo>
                <a:lnTo>
                  <a:pt x="30455" y="11471"/>
                </a:lnTo>
                <a:cubicBezTo>
                  <a:pt x="30455" y="11491"/>
                  <a:pt x="30453" y="11510"/>
                  <a:pt x="30449" y="11530"/>
                </a:cubicBezTo>
                <a:cubicBezTo>
                  <a:pt x="30445" y="11550"/>
                  <a:pt x="30439" y="11569"/>
                  <a:pt x="30431" y="11587"/>
                </a:cubicBezTo>
                <a:cubicBezTo>
                  <a:pt x="30424" y="11606"/>
                  <a:pt x="30414" y="11623"/>
                  <a:pt x="30403" y="11640"/>
                </a:cubicBezTo>
                <a:cubicBezTo>
                  <a:pt x="30392" y="11656"/>
                  <a:pt x="30380" y="11672"/>
                  <a:pt x="30365" y="11686"/>
                </a:cubicBezTo>
                <a:cubicBezTo>
                  <a:pt x="30351" y="11700"/>
                  <a:pt x="30336" y="11713"/>
                  <a:pt x="30319" y="11724"/>
                </a:cubicBezTo>
                <a:cubicBezTo>
                  <a:pt x="30303" y="11735"/>
                  <a:pt x="30285" y="11744"/>
                  <a:pt x="30267" y="11752"/>
                </a:cubicBezTo>
                <a:cubicBezTo>
                  <a:pt x="30248" y="11759"/>
                  <a:pt x="30229" y="11765"/>
                  <a:pt x="30210" y="11769"/>
                </a:cubicBezTo>
                <a:cubicBezTo>
                  <a:pt x="30190" y="11773"/>
                  <a:pt x="30170" y="11775"/>
                  <a:pt x="30150" y="11775"/>
                </a:cubicBezTo>
                <a:lnTo>
                  <a:pt x="304" y="11775"/>
                </a:lnTo>
                <a:cubicBezTo>
                  <a:pt x="284" y="11775"/>
                  <a:pt x="265" y="11773"/>
                  <a:pt x="245" y="11769"/>
                </a:cubicBezTo>
                <a:cubicBezTo>
                  <a:pt x="225" y="11765"/>
                  <a:pt x="206" y="11759"/>
                  <a:pt x="188" y="11752"/>
                </a:cubicBezTo>
                <a:cubicBezTo>
                  <a:pt x="169" y="11744"/>
                  <a:pt x="152" y="11735"/>
                  <a:pt x="135" y="11724"/>
                </a:cubicBezTo>
                <a:cubicBezTo>
                  <a:pt x="119" y="11713"/>
                  <a:pt x="103" y="11700"/>
                  <a:pt x="89" y="11686"/>
                </a:cubicBezTo>
                <a:cubicBezTo>
                  <a:pt x="75" y="11672"/>
                  <a:pt x="62" y="11656"/>
                  <a:pt x="51" y="11640"/>
                </a:cubicBezTo>
                <a:cubicBezTo>
                  <a:pt x="40" y="11623"/>
                  <a:pt x="31" y="11606"/>
                  <a:pt x="23" y="11587"/>
                </a:cubicBezTo>
                <a:cubicBezTo>
                  <a:pt x="16" y="11569"/>
                  <a:pt x="10" y="11550"/>
                  <a:pt x="6" y="11530"/>
                </a:cubicBezTo>
                <a:cubicBezTo>
                  <a:pt x="2" y="11510"/>
                  <a:pt x="0" y="11491"/>
                  <a:pt x="0" y="11471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2" name="任意多边形 141"/>
          <p:cNvSpPr/>
          <p:nvPr/>
        </p:nvSpPr>
        <p:spPr>
          <a:xfrm>
            <a:off x="847440" y="2238120"/>
            <a:ext cx="2629440" cy="572040"/>
          </a:xfrm>
          <a:custGeom>
            <a:avLst/>
            <a:gdLst/>
            <a:ahLst/>
            <a:cxnLst/>
            <a:rect l="0" t="0" r="r" b="b"/>
            <a:pathLst>
              <a:path w="7304" h="1589">
                <a:moveTo>
                  <a:pt x="0" y="0"/>
                </a:moveTo>
                <a:lnTo>
                  <a:pt x="7304" y="0"/>
                </a:lnTo>
                <a:lnTo>
                  <a:pt x="7304" y="1589"/>
                </a:lnTo>
                <a:lnTo>
                  <a:pt x="0" y="1589"/>
                </a:lnTo>
                <a:lnTo>
                  <a:pt x="0" y="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3" name="任意多边形 142"/>
          <p:cNvSpPr/>
          <p:nvPr/>
        </p:nvSpPr>
        <p:spPr>
          <a:xfrm>
            <a:off x="3476520" y="2238120"/>
            <a:ext cx="4191120" cy="572040"/>
          </a:xfrm>
          <a:custGeom>
            <a:avLst/>
            <a:gdLst/>
            <a:ahLst/>
            <a:cxnLst/>
            <a:rect l="0" t="0" r="r" b="b"/>
            <a:pathLst>
              <a:path w="11642" h="1589">
                <a:moveTo>
                  <a:pt x="0" y="0"/>
                </a:moveTo>
                <a:lnTo>
                  <a:pt x="11642" y="0"/>
                </a:lnTo>
                <a:lnTo>
                  <a:pt x="11642" y="1589"/>
                </a:lnTo>
                <a:lnTo>
                  <a:pt x="0" y="1589"/>
                </a:lnTo>
                <a:lnTo>
                  <a:pt x="0" y="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4" name="任意多边形 143"/>
          <p:cNvSpPr/>
          <p:nvPr/>
        </p:nvSpPr>
        <p:spPr>
          <a:xfrm>
            <a:off x="7667280" y="2238120"/>
            <a:ext cx="3677040" cy="572040"/>
          </a:xfrm>
          <a:custGeom>
            <a:avLst/>
            <a:gdLst/>
            <a:ahLst/>
            <a:cxnLst/>
            <a:rect l="0" t="0" r="r" b="b"/>
            <a:pathLst>
              <a:path w="10214" h="1589">
                <a:moveTo>
                  <a:pt x="0" y="0"/>
                </a:moveTo>
                <a:lnTo>
                  <a:pt x="10214" y="0"/>
                </a:lnTo>
                <a:lnTo>
                  <a:pt x="10214" y="1589"/>
                </a:lnTo>
                <a:lnTo>
                  <a:pt x="0" y="1589"/>
                </a:lnTo>
                <a:lnTo>
                  <a:pt x="0" y="0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5" name="任意多边形 144"/>
          <p:cNvSpPr/>
          <p:nvPr/>
        </p:nvSpPr>
        <p:spPr>
          <a:xfrm>
            <a:off x="847440" y="3447720"/>
            <a:ext cx="2629440" cy="10080"/>
          </a:xfrm>
          <a:custGeom>
            <a:avLst/>
            <a:gdLst/>
            <a:ahLst/>
            <a:cxnLst/>
            <a:rect l="0" t="0" r="r" b="b"/>
            <a:pathLst>
              <a:path w="7304" h="28">
                <a:moveTo>
                  <a:pt x="0" y="0"/>
                </a:moveTo>
                <a:lnTo>
                  <a:pt x="7304" y="0"/>
                </a:lnTo>
                <a:lnTo>
                  <a:pt x="730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6" name="任意多边形 145"/>
          <p:cNvSpPr/>
          <p:nvPr/>
        </p:nvSpPr>
        <p:spPr>
          <a:xfrm>
            <a:off x="3476520" y="3447720"/>
            <a:ext cx="4191120" cy="10080"/>
          </a:xfrm>
          <a:custGeom>
            <a:avLst/>
            <a:gdLst/>
            <a:ahLst/>
            <a:cxnLst/>
            <a:rect l="0" t="0" r="r" b="b"/>
            <a:pathLst>
              <a:path w="11642" h="28">
                <a:moveTo>
                  <a:pt x="0" y="0"/>
                </a:moveTo>
                <a:lnTo>
                  <a:pt x="11642" y="0"/>
                </a:lnTo>
                <a:lnTo>
                  <a:pt x="1164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7" name="任意多边形 146"/>
          <p:cNvSpPr/>
          <p:nvPr/>
        </p:nvSpPr>
        <p:spPr>
          <a:xfrm>
            <a:off x="7667280" y="3447720"/>
            <a:ext cx="3677040" cy="10080"/>
          </a:xfrm>
          <a:custGeom>
            <a:avLst/>
            <a:gdLst/>
            <a:ahLst/>
            <a:cxnLst/>
            <a:rect l="0" t="0" r="r" b="b"/>
            <a:pathLst>
              <a:path w="10214" h="28">
                <a:moveTo>
                  <a:pt x="0" y="0"/>
                </a:moveTo>
                <a:lnTo>
                  <a:pt x="10214" y="0"/>
                </a:lnTo>
                <a:lnTo>
                  <a:pt x="1021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8" name="任意多边形 147"/>
          <p:cNvSpPr/>
          <p:nvPr/>
        </p:nvSpPr>
        <p:spPr>
          <a:xfrm>
            <a:off x="847440" y="4086000"/>
            <a:ext cx="2629440" cy="10080"/>
          </a:xfrm>
          <a:custGeom>
            <a:avLst/>
            <a:gdLst/>
            <a:ahLst/>
            <a:cxnLst/>
            <a:rect l="0" t="0" r="r" b="b"/>
            <a:pathLst>
              <a:path w="7304" h="28">
                <a:moveTo>
                  <a:pt x="0" y="0"/>
                </a:moveTo>
                <a:lnTo>
                  <a:pt x="7304" y="0"/>
                </a:lnTo>
                <a:lnTo>
                  <a:pt x="730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49" name="任意多边形 148"/>
          <p:cNvSpPr/>
          <p:nvPr/>
        </p:nvSpPr>
        <p:spPr>
          <a:xfrm>
            <a:off x="3476520" y="4086000"/>
            <a:ext cx="4191120" cy="10080"/>
          </a:xfrm>
          <a:custGeom>
            <a:avLst/>
            <a:gdLst/>
            <a:ahLst/>
            <a:cxnLst/>
            <a:rect l="0" t="0" r="r" b="b"/>
            <a:pathLst>
              <a:path w="11642" h="28">
                <a:moveTo>
                  <a:pt x="0" y="0"/>
                </a:moveTo>
                <a:lnTo>
                  <a:pt x="11642" y="0"/>
                </a:lnTo>
                <a:lnTo>
                  <a:pt x="11642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0" name="任意多边形 149"/>
          <p:cNvSpPr/>
          <p:nvPr/>
        </p:nvSpPr>
        <p:spPr>
          <a:xfrm>
            <a:off x="7667280" y="4086000"/>
            <a:ext cx="3677040" cy="10080"/>
          </a:xfrm>
          <a:custGeom>
            <a:avLst/>
            <a:gdLst/>
            <a:ahLst/>
            <a:cxnLst/>
            <a:rect l="0" t="0" r="r" b="b"/>
            <a:pathLst>
              <a:path w="10214" h="28">
                <a:moveTo>
                  <a:pt x="0" y="0"/>
                </a:moveTo>
                <a:lnTo>
                  <a:pt x="10214" y="0"/>
                </a:lnTo>
                <a:lnTo>
                  <a:pt x="10214" y="28"/>
                </a:lnTo>
                <a:lnTo>
                  <a:pt x="0" y="28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1" name="任意多边形 150"/>
          <p:cNvSpPr/>
          <p:nvPr/>
        </p:nvSpPr>
        <p:spPr>
          <a:xfrm>
            <a:off x="847440" y="4724280"/>
            <a:ext cx="2629440" cy="9720"/>
          </a:xfrm>
          <a:custGeom>
            <a:avLst/>
            <a:gdLst/>
            <a:ahLst/>
            <a:cxnLst/>
            <a:rect l="0" t="0" r="r" b="b"/>
            <a:pathLst>
              <a:path w="7304" h="27">
                <a:moveTo>
                  <a:pt x="0" y="0"/>
                </a:moveTo>
                <a:lnTo>
                  <a:pt x="7304" y="0"/>
                </a:lnTo>
                <a:lnTo>
                  <a:pt x="7304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2" name="任意多边形 151"/>
          <p:cNvSpPr/>
          <p:nvPr/>
        </p:nvSpPr>
        <p:spPr>
          <a:xfrm>
            <a:off x="3476520" y="4724280"/>
            <a:ext cx="4191120" cy="9720"/>
          </a:xfrm>
          <a:custGeom>
            <a:avLst/>
            <a:gdLst/>
            <a:ahLst/>
            <a:cxnLst/>
            <a:rect l="0" t="0" r="r" b="b"/>
            <a:pathLst>
              <a:path w="11642" h="27">
                <a:moveTo>
                  <a:pt x="0" y="0"/>
                </a:moveTo>
                <a:lnTo>
                  <a:pt x="11642" y="0"/>
                </a:lnTo>
                <a:lnTo>
                  <a:pt x="11642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3" name="任意多边形 152"/>
          <p:cNvSpPr/>
          <p:nvPr/>
        </p:nvSpPr>
        <p:spPr>
          <a:xfrm>
            <a:off x="7667280" y="4724280"/>
            <a:ext cx="3677040" cy="9720"/>
          </a:xfrm>
          <a:custGeom>
            <a:avLst/>
            <a:gdLst/>
            <a:ahLst/>
            <a:cxnLst/>
            <a:rect l="0" t="0" r="r" b="b"/>
            <a:pathLst>
              <a:path w="10214" h="27">
                <a:moveTo>
                  <a:pt x="0" y="0"/>
                </a:moveTo>
                <a:lnTo>
                  <a:pt x="10214" y="0"/>
                </a:lnTo>
                <a:lnTo>
                  <a:pt x="10214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4" name="任意多边形 153"/>
          <p:cNvSpPr/>
          <p:nvPr/>
        </p:nvSpPr>
        <p:spPr>
          <a:xfrm>
            <a:off x="847440" y="5371920"/>
            <a:ext cx="2629440" cy="9720"/>
          </a:xfrm>
          <a:custGeom>
            <a:avLst/>
            <a:gdLst/>
            <a:ahLst/>
            <a:cxnLst/>
            <a:rect l="0" t="0" r="r" b="b"/>
            <a:pathLst>
              <a:path w="7304" h="27">
                <a:moveTo>
                  <a:pt x="0" y="0"/>
                </a:moveTo>
                <a:lnTo>
                  <a:pt x="7304" y="0"/>
                </a:lnTo>
                <a:lnTo>
                  <a:pt x="7304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5" name="任意多边形 154"/>
          <p:cNvSpPr/>
          <p:nvPr/>
        </p:nvSpPr>
        <p:spPr>
          <a:xfrm>
            <a:off x="3476520" y="5371920"/>
            <a:ext cx="4191120" cy="9720"/>
          </a:xfrm>
          <a:custGeom>
            <a:avLst/>
            <a:gdLst/>
            <a:ahLst/>
            <a:cxnLst/>
            <a:rect l="0" t="0" r="r" b="b"/>
            <a:pathLst>
              <a:path w="11642" h="27">
                <a:moveTo>
                  <a:pt x="0" y="0"/>
                </a:moveTo>
                <a:lnTo>
                  <a:pt x="11642" y="0"/>
                </a:lnTo>
                <a:lnTo>
                  <a:pt x="11642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6" name="任意多边形 155"/>
          <p:cNvSpPr/>
          <p:nvPr/>
        </p:nvSpPr>
        <p:spPr>
          <a:xfrm>
            <a:off x="7667280" y="5371920"/>
            <a:ext cx="3677040" cy="9720"/>
          </a:xfrm>
          <a:custGeom>
            <a:avLst/>
            <a:gdLst/>
            <a:ahLst/>
            <a:cxnLst/>
            <a:rect l="0" t="0" r="r" b="b"/>
            <a:pathLst>
              <a:path w="10214" h="27">
                <a:moveTo>
                  <a:pt x="0" y="0"/>
                </a:moveTo>
                <a:lnTo>
                  <a:pt x="10214" y="0"/>
                </a:lnTo>
                <a:lnTo>
                  <a:pt x="10214" y="27"/>
                </a:lnTo>
                <a:lnTo>
                  <a:pt x="0" y="27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7" name="文本框 156"/>
          <p:cNvSpPr txBox="1"/>
          <p:nvPr/>
        </p:nvSpPr>
        <p:spPr>
          <a:xfrm>
            <a:off x="609480" y="1612440"/>
            <a:ext cx="71666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方法论说明：本项目不直接使用字段，而是通过字段回答行为问题，并映射到系统功能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8" name="文本框 157"/>
          <p:cNvSpPr txBox="1"/>
          <p:nvPr/>
        </p:nvSpPr>
        <p:spPr>
          <a:xfrm>
            <a:off x="1000080" y="2441160"/>
            <a:ext cx="4104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FFFFFF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数据字段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59" name="文本框 158"/>
          <p:cNvSpPr txBox="1"/>
          <p:nvPr/>
        </p:nvSpPr>
        <p:spPr>
          <a:xfrm>
            <a:off x="3624120" y="2441160"/>
            <a:ext cx="4104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FFFFFF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研究问题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0" name="文本框 159"/>
          <p:cNvSpPr txBox="1"/>
          <p:nvPr/>
        </p:nvSpPr>
        <p:spPr>
          <a:xfrm>
            <a:off x="7822800" y="2441160"/>
            <a:ext cx="41040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FFFFFF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功能作用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1" name="文本框 160"/>
          <p:cNvSpPr txBox="1"/>
          <p:nvPr/>
        </p:nvSpPr>
        <p:spPr>
          <a:xfrm>
            <a:off x="1000080" y="3058920"/>
            <a:ext cx="149508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u="none" strike="noStrike">
                <a:solidFill>
                  <a:srgbClr val="3D352E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actor_id/actor_login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2" name="文本框 161"/>
          <p:cNvSpPr txBox="1"/>
          <p:nvPr/>
        </p:nvSpPr>
        <p:spPr>
          <a:xfrm>
            <a:off x="3624120" y="3041280"/>
            <a:ext cx="10249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判断开发者是否为新手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3" name="文本框 162"/>
          <p:cNvSpPr txBox="1"/>
          <p:nvPr/>
        </p:nvSpPr>
        <p:spPr>
          <a:xfrm>
            <a:off x="7822800" y="3041280"/>
            <a:ext cx="9226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用于构建开发者画像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4" name="文本框 163"/>
          <p:cNvSpPr txBox="1"/>
          <p:nvPr/>
        </p:nvSpPr>
        <p:spPr>
          <a:xfrm>
            <a:off x="1000080" y="3697200"/>
            <a:ext cx="86148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u="none" strike="noStrike">
                <a:solidFill>
                  <a:srgbClr val="3D352E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type/action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5" name="文本框 164"/>
          <p:cNvSpPr txBox="1"/>
          <p:nvPr/>
        </p:nvSpPr>
        <p:spPr>
          <a:xfrm>
            <a:off x="3624120" y="3688920"/>
            <a:ext cx="6152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明确行为类型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6" name="文本框 165"/>
          <p:cNvSpPr txBox="1"/>
          <p:nvPr/>
        </p:nvSpPr>
        <p:spPr>
          <a:xfrm>
            <a:off x="7822800" y="3688920"/>
            <a:ext cx="8200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用于判断贡献阶段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7" name="文本框 166"/>
          <p:cNvSpPr txBox="1"/>
          <p:nvPr/>
        </p:nvSpPr>
        <p:spPr>
          <a:xfrm>
            <a:off x="1000080" y="4335480"/>
            <a:ext cx="205164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u="none" strike="noStrike">
                <a:solidFill>
                  <a:srgbClr val="3D352E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issue_created_at/closed_at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8" name="文本框 167"/>
          <p:cNvSpPr txBox="1"/>
          <p:nvPr/>
        </p:nvSpPr>
        <p:spPr>
          <a:xfrm>
            <a:off x="3624120" y="4327200"/>
            <a:ext cx="13406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分析</a:t>
            </a:r>
            <a:r>
              <a:rPr lang="en-US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Issue</a:t>
            </a:r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响应是否及时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69" name="文本框 168"/>
          <p:cNvSpPr txBox="1"/>
          <p:nvPr/>
        </p:nvSpPr>
        <p:spPr>
          <a:xfrm>
            <a:off x="7822800" y="4327200"/>
            <a:ext cx="9226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用于项目健康度评估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0" name="文本框 169"/>
          <p:cNvSpPr txBox="1"/>
          <p:nvPr/>
        </p:nvSpPr>
        <p:spPr>
          <a:xfrm>
            <a:off x="1000080" y="4973400"/>
            <a:ext cx="94176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u="none" strike="noStrike">
                <a:solidFill>
                  <a:srgbClr val="3D352E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pull_merged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1" name="文本框 170"/>
          <p:cNvSpPr txBox="1"/>
          <p:nvPr/>
        </p:nvSpPr>
        <p:spPr>
          <a:xfrm>
            <a:off x="3624120" y="4965480"/>
            <a:ext cx="10184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查看</a:t>
            </a:r>
            <a:r>
              <a:rPr lang="en-US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PR</a:t>
            </a:r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是否被接纳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2" name="文本框 171"/>
          <p:cNvSpPr txBox="1"/>
          <p:nvPr/>
        </p:nvSpPr>
        <p:spPr>
          <a:xfrm>
            <a:off x="7822800" y="4965480"/>
            <a:ext cx="9226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用于新手正反馈建模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3" name="文本框 172"/>
          <p:cNvSpPr txBox="1"/>
          <p:nvPr/>
        </p:nvSpPr>
        <p:spPr>
          <a:xfrm>
            <a:off x="1000080" y="5621040"/>
            <a:ext cx="108180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u="none" strike="noStrike">
                <a:solidFill>
                  <a:srgbClr val="3D352E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openrank.json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4" name="文本框 173"/>
          <p:cNvSpPr txBox="1"/>
          <p:nvPr/>
        </p:nvSpPr>
        <p:spPr>
          <a:xfrm>
            <a:off x="3624120" y="5613120"/>
            <a:ext cx="71784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量化贡献影响力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5" name="文本框 174"/>
          <p:cNvSpPr txBox="1"/>
          <p:nvPr/>
        </p:nvSpPr>
        <p:spPr>
          <a:xfrm>
            <a:off x="7822800" y="5613120"/>
            <a:ext cx="92268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u="none" strike="noStrike">
                <a:solidFill>
                  <a:srgbClr val="857262"/>
                </a:solidFill>
                <a:effectLst/>
                <a:uFillTx/>
                <a:latin typeface="NotoSansSC" panose="020B0200000000000000" charset="-122"/>
                <a:ea typeface="NotoSansSC" panose="020B0200000000000000" charset="-122"/>
              </a:rPr>
              <a:t>用于激励积分与徽章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任意多边形 17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7" name="任意多边形 176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8" name="任意多边形 177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79" name="任意多边形 178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>
              <a:alpha val="10000"/>
            </a:srgbClr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0" name="任意多边形 179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1" name="任意多边形 180"/>
          <p:cNvSpPr/>
          <p:nvPr/>
        </p:nvSpPr>
        <p:spPr>
          <a:xfrm>
            <a:off x="614160" y="1471320"/>
            <a:ext cx="10963800" cy="3286440"/>
          </a:xfrm>
          <a:custGeom>
            <a:avLst/>
            <a:gdLst/>
            <a:ahLst/>
            <a:cxnLst/>
            <a:rect l="0" t="0" r="r" b="b"/>
            <a:pathLst>
              <a:path w="30455" h="9129">
                <a:moveTo>
                  <a:pt x="0" y="8719"/>
                </a:moveTo>
                <a:lnTo>
                  <a:pt x="0" y="410"/>
                </a:lnTo>
                <a:cubicBezTo>
                  <a:pt x="0" y="383"/>
                  <a:pt x="3" y="357"/>
                  <a:pt x="8" y="330"/>
                </a:cubicBezTo>
                <a:cubicBezTo>
                  <a:pt x="13" y="304"/>
                  <a:pt x="21" y="278"/>
                  <a:pt x="31" y="253"/>
                </a:cubicBezTo>
                <a:cubicBezTo>
                  <a:pt x="42" y="229"/>
                  <a:pt x="54" y="205"/>
                  <a:pt x="69" y="183"/>
                </a:cubicBezTo>
                <a:cubicBezTo>
                  <a:pt x="84" y="160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2"/>
                  <a:pt x="253" y="32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3"/>
                  <a:pt x="30125" y="8"/>
                </a:cubicBezTo>
                <a:cubicBezTo>
                  <a:pt x="30151" y="13"/>
                  <a:pt x="30177" y="21"/>
                  <a:pt x="30201" y="32"/>
                </a:cubicBezTo>
                <a:cubicBezTo>
                  <a:pt x="30226" y="42"/>
                  <a:pt x="30250" y="54"/>
                  <a:pt x="30272" y="69"/>
                </a:cubicBezTo>
                <a:cubicBezTo>
                  <a:pt x="30295" y="84"/>
                  <a:pt x="30315" y="101"/>
                  <a:pt x="30334" y="120"/>
                </a:cubicBezTo>
                <a:cubicBezTo>
                  <a:pt x="30354" y="139"/>
                  <a:pt x="30371" y="160"/>
                  <a:pt x="30385" y="183"/>
                </a:cubicBezTo>
                <a:cubicBezTo>
                  <a:pt x="30400" y="205"/>
                  <a:pt x="30413" y="229"/>
                  <a:pt x="30423" y="253"/>
                </a:cubicBezTo>
                <a:cubicBezTo>
                  <a:pt x="30434" y="278"/>
                  <a:pt x="30441" y="304"/>
                  <a:pt x="30447" y="330"/>
                </a:cubicBezTo>
                <a:cubicBezTo>
                  <a:pt x="30452" y="357"/>
                  <a:pt x="30455" y="383"/>
                  <a:pt x="30455" y="410"/>
                </a:cubicBezTo>
                <a:lnTo>
                  <a:pt x="30455" y="8719"/>
                </a:lnTo>
                <a:cubicBezTo>
                  <a:pt x="30455" y="8746"/>
                  <a:pt x="30452" y="8773"/>
                  <a:pt x="30447" y="8799"/>
                </a:cubicBezTo>
                <a:cubicBezTo>
                  <a:pt x="30441" y="8826"/>
                  <a:pt x="30434" y="8851"/>
                  <a:pt x="30423" y="8876"/>
                </a:cubicBezTo>
                <a:cubicBezTo>
                  <a:pt x="30413" y="8901"/>
                  <a:pt x="30400" y="8925"/>
                  <a:pt x="30385" y="8947"/>
                </a:cubicBezTo>
                <a:cubicBezTo>
                  <a:pt x="30371" y="8970"/>
                  <a:pt x="30354" y="8990"/>
                  <a:pt x="30334" y="9009"/>
                </a:cubicBezTo>
                <a:cubicBezTo>
                  <a:pt x="30315" y="9028"/>
                  <a:pt x="30295" y="9045"/>
                  <a:pt x="30272" y="9060"/>
                </a:cubicBezTo>
                <a:cubicBezTo>
                  <a:pt x="30250" y="9075"/>
                  <a:pt x="30226" y="9088"/>
                  <a:pt x="30201" y="9098"/>
                </a:cubicBezTo>
                <a:cubicBezTo>
                  <a:pt x="30177" y="9109"/>
                  <a:pt x="30151" y="9116"/>
                  <a:pt x="30125" y="9122"/>
                </a:cubicBezTo>
                <a:cubicBezTo>
                  <a:pt x="30098" y="9127"/>
                  <a:pt x="30071" y="9129"/>
                  <a:pt x="30044" y="9129"/>
                </a:cubicBezTo>
                <a:lnTo>
                  <a:pt x="410" y="9129"/>
                </a:lnTo>
                <a:cubicBezTo>
                  <a:pt x="383" y="9129"/>
                  <a:pt x="357" y="9127"/>
                  <a:pt x="330" y="9122"/>
                </a:cubicBezTo>
                <a:cubicBezTo>
                  <a:pt x="304" y="9116"/>
                  <a:pt x="278" y="9109"/>
                  <a:pt x="253" y="9098"/>
                </a:cubicBezTo>
                <a:cubicBezTo>
                  <a:pt x="228" y="9088"/>
                  <a:pt x="205" y="9075"/>
                  <a:pt x="182" y="9060"/>
                </a:cubicBezTo>
                <a:cubicBezTo>
                  <a:pt x="160" y="9045"/>
                  <a:pt x="139" y="9028"/>
                  <a:pt x="120" y="9009"/>
                </a:cubicBezTo>
                <a:cubicBezTo>
                  <a:pt x="101" y="8990"/>
                  <a:pt x="84" y="8970"/>
                  <a:pt x="69" y="8947"/>
                </a:cubicBezTo>
                <a:cubicBezTo>
                  <a:pt x="54" y="8925"/>
                  <a:pt x="42" y="8901"/>
                  <a:pt x="31" y="8876"/>
                </a:cubicBezTo>
                <a:cubicBezTo>
                  <a:pt x="21" y="8851"/>
                  <a:pt x="13" y="8826"/>
                  <a:pt x="8" y="8799"/>
                </a:cubicBezTo>
                <a:cubicBezTo>
                  <a:pt x="3" y="8773"/>
                  <a:pt x="0" y="8746"/>
                  <a:pt x="0" y="8719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2" name="任意多边形 181"/>
          <p:cNvSpPr/>
          <p:nvPr/>
        </p:nvSpPr>
        <p:spPr>
          <a:xfrm>
            <a:off x="614160" y="1471320"/>
            <a:ext cx="10963800" cy="3286440"/>
          </a:xfrm>
          <a:custGeom>
            <a:avLst/>
            <a:gdLst/>
            <a:ahLst/>
            <a:cxnLst/>
            <a:rect l="0" t="0" r="r" b="b"/>
            <a:pathLst>
              <a:path w="30455" h="9129" fill="none">
                <a:moveTo>
                  <a:pt x="0" y="8719"/>
                </a:moveTo>
                <a:lnTo>
                  <a:pt x="0" y="410"/>
                </a:lnTo>
                <a:cubicBezTo>
                  <a:pt x="0" y="383"/>
                  <a:pt x="3" y="357"/>
                  <a:pt x="8" y="330"/>
                </a:cubicBezTo>
                <a:cubicBezTo>
                  <a:pt x="13" y="304"/>
                  <a:pt x="21" y="278"/>
                  <a:pt x="31" y="253"/>
                </a:cubicBezTo>
                <a:cubicBezTo>
                  <a:pt x="42" y="229"/>
                  <a:pt x="54" y="205"/>
                  <a:pt x="69" y="183"/>
                </a:cubicBezTo>
                <a:cubicBezTo>
                  <a:pt x="84" y="160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2"/>
                  <a:pt x="253" y="32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3"/>
                  <a:pt x="30125" y="8"/>
                </a:cubicBezTo>
                <a:cubicBezTo>
                  <a:pt x="30151" y="13"/>
                  <a:pt x="30177" y="21"/>
                  <a:pt x="30201" y="32"/>
                </a:cubicBezTo>
                <a:cubicBezTo>
                  <a:pt x="30226" y="42"/>
                  <a:pt x="30250" y="54"/>
                  <a:pt x="30272" y="69"/>
                </a:cubicBezTo>
                <a:cubicBezTo>
                  <a:pt x="30295" y="84"/>
                  <a:pt x="30315" y="101"/>
                  <a:pt x="30334" y="120"/>
                </a:cubicBezTo>
                <a:cubicBezTo>
                  <a:pt x="30354" y="139"/>
                  <a:pt x="30371" y="160"/>
                  <a:pt x="30385" y="183"/>
                </a:cubicBezTo>
                <a:cubicBezTo>
                  <a:pt x="30400" y="205"/>
                  <a:pt x="30413" y="229"/>
                  <a:pt x="30423" y="253"/>
                </a:cubicBezTo>
                <a:cubicBezTo>
                  <a:pt x="30434" y="278"/>
                  <a:pt x="30441" y="304"/>
                  <a:pt x="30447" y="330"/>
                </a:cubicBezTo>
                <a:cubicBezTo>
                  <a:pt x="30452" y="357"/>
                  <a:pt x="30455" y="383"/>
                  <a:pt x="30455" y="410"/>
                </a:cubicBezTo>
                <a:lnTo>
                  <a:pt x="30455" y="8719"/>
                </a:lnTo>
                <a:cubicBezTo>
                  <a:pt x="30455" y="8746"/>
                  <a:pt x="30452" y="8773"/>
                  <a:pt x="30447" y="8799"/>
                </a:cubicBezTo>
                <a:cubicBezTo>
                  <a:pt x="30441" y="8826"/>
                  <a:pt x="30434" y="8851"/>
                  <a:pt x="30423" y="8876"/>
                </a:cubicBezTo>
                <a:cubicBezTo>
                  <a:pt x="30413" y="8901"/>
                  <a:pt x="30400" y="8925"/>
                  <a:pt x="30385" y="8947"/>
                </a:cubicBezTo>
                <a:cubicBezTo>
                  <a:pt x="30371" y="8970"/>
                  <a:pt x="30354" y="8990"/>
                  <a:pt x="30334" y="9009"/>
                </a:cubicBezTo>
                <a:cubicBezTo>
                  <a:pt x="30315" y="9028"/>
                  <a:pt x="30295" y="9045"/>
                  <a:pt x="30272" y="9060"/>
                </a:cubicBezTo>
                <a:cubicBezTo>
                  <a:pt x="30250" y="9075"/>
                  <a:pt x="30226" y="9088"/>
                  <a:pt x="30201" y="9098"/>
                </a:cubicBezTo>
                <a:cubicBezTo>
                  <a:pt x="30177" y="9109"/>
                  <a:pt x="30151" y="9116"/>
                  <a:pt x="30125" y="9122"/>
                </a:cubicBezTo>
                <a:cubicBezTo>
                  <a:pt x="30098" y="9127"/>
                  <a:pt x="30071" y="9129"/>
                  <a:pt x="30044" y="9129"/>
                </a:cubicBezTo>
                <a:lnTo>
                  <a:pt x="410" y="9129"/>
                </a:lnTo>
                <a:cubicBezTo>
                  <a:pt x="383" y="9129"/>
                  <a:pt x="357" y="9127"/>
                  <a:pt x="330" y="9122"/>
                </a:cubicBezTo>
                <a:cubicBezTo>
                  <a:pt x="304" y="9116"/>
                  <a:pt x="278" y="9109"/>
                  <a:pt x="253" y="9098"/>
                </a:cubicBezTo>
                <a:cubicBezTo>
                  <a:pt x="228" y="9088"/>
                  <a:pt x="205" y="9075"/>
                  <a:pt x="182" y="9060"/>
                </a:cubicBezTo>
                <a:cubicBezTo>
                  <a:pt x="160" y="9045"/>
                  <a:pt x="139" y="9028"/>
                  <a:pt x="120" y="9009"/>
                </a:cubicBezTo>
                <a:cubicBezTo>
                  <a:pt x="101" y="8990"/>
                  <a:pt x="84" y="8970"/>
                  <a:pt x="69" y="8947"/>
                </a:cubicBezTo>
                <a:cubicBezTo>
                  <a:pt x="54" y="8925"/>
                  <a:pt x="42" y="8901"/>
                  <a:pt x="31" y="8876"/>
                </a:cubicBezTo>
                <a:cubicBezTo>
                  <a:pt x="21" y="8851"/>
                  <a:pt x="13" y="8826"/>
                  <a:pt x="8" y="8799"/>
                </a:cubicBezTo>
                <a:cubicBezTo>
                  <a:pt x="3" y="8773"/>
                  <a:pt x="0" y="8746"/>
                  <a:pt x="0" y="8719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3" name="任意多边形 182"/>
          <p:cNvSpPr/>
          <p:nvPr/>
        </p:nvSpPr>
        <p:spPr>
          <a:xfrm>
            <a:off x="614160" y="4995720"/>
            <a:ext cx="10963800" cy="1248120"/>
          </a:xfrm>
          <a:custGeom>
            <a:avLst/>
            <a:gdLst/>
            <a:ahLst/>
            <a:cxnLst/>
            <a:rect l="0" t="0" r="r" b="b"/>
            <a:pathLst>
              <a:path w="30455" h="3467">
                <a:moveTo>
                  <a:pt x="0" y="3057"/>
                </a:moveTo>
                <a:lnTo>
                  <a:pt x="0" y="410"/>
                </a:lnTo>
                <a:cubicBezTo>
                  <a:pt x="0" y="383"/>
                  <a:pt x="3" y="356"/>
                  <a:pt x="8" y="330"/>
                </a:cubicBezTo>
                <a:cubicBezTo>
                  <a:pt x="13" y="304"/>
                  <a:pt x="21" y="278"/>
                  <a:pt x="31" y="253"/>
                </a:cubicBezTo>
                <a:cubicBezTo>
                  <a:pt x="42" y="228"/>
                  <a:pt x="54" y="205"/>
                  <a:pt x="69" y="182"/>
                </a:cubicBezTo>
                <a:cubicBezTo>
                  <a:pt x="84" y="160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1"/>
                  <a:pt x="253" y="31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3"/>
                  <a:pt x="30125" y="8"/>
                </a:cubicBezTo>
                <a:cubicBezTo>
                  <a:pt x="30151" y="13"/>
                  <a:pt x="30177" y="21"/>
                  <a:pt x="30201" y="31"/>
                </a:cubicBezTo>
                <a:cubicBezTo>
                  <a:pt x="30226" y="41"/>
                  <a:pt x="30250" y="54"/>
                  <a:pt x="30272" y="69"/>
                </a:cubicBezTo>
                <a:cubicBezTo>
                  <a:pt x="30295" y="84"/>
                  <a:pt x="30315" y="101"/>
                  <a:pt x="30334" y="120"/>
                </a:cubicBezTo>
                <a:cubicBezTo>
                  <a:pt x="30354" y="139"/>
                  <a:pt x="30371" y="160"/>
                  <a:pt x="30385" y="182"/>
                </a:cubicBezTo>
                <a:cubicBezTo>
                  <a:pt x="30400" y="205"/>
                  <a:pt x="30413" y="228"/>
                  <a:pt x="30423" y="253"/>
                </a:cubicBezTo>
                <a:cubicBezTo>
                  <a:pt x="30434" y="278"/>
                  <a:pt x="30441" y="304"/>
                  <a:pt x="30447" y="330"/>
                </a:cubicBezTo>
                <a:cubicBezTo>
                  <a:pt x="30452" y="356"/>
                  <a:pt x="30455" y="383"/>
                  <a:pt x="30455" y="410"/>
                </a:cubicBezTo>
                <a:lnTo>
                  <a:pt x="30455" y="3057"/>
                </a:lnTo>
                <a:cubicBezTo>
                  <a:pt x="30455" y="3084"/>
                  <a:pt x="30452" y="3110"/>
                  <a:pt x="30447" y="3137"/>
                </a:cubicBezTo>
                <a:cubicBezTo>
                  <a:pt x="30441" y="3163"/>
                  <a:pt x="30434" y="3189"/>
                  <a:pt x="30423" y="3214"/>
                </a:cubicBezTo>
                <a:cubicBezTo>
                  <a:pt x="30413" y="3239"/>
                  <a:pt x="30400" y="3262"/>
                  <a:pt x="30385" y="3285"/>
                </a:cubicBezTo>
                <a:cubicBezTo>
                  <a:pt x="30371" y="3307"/>
                  <a:pt x="30354" y="3328"/>
                  <a:pt x="30334" y="3347"/>
                </a:cubicBezTo>
                <a:cubicBezTo>
                  <a:pt x="30315" y="3366"/>
                  <a:pt x="30295" y="3383"/>
                  <a:pt x="30272" y="3398"/>
                </a:cubicBezTo>
                <a:cubicBezTo>
                  <a:pt x="30250" y="3413"/>
                  <a:pt x="30226" y="3425"/>
                  <a:pt x="30201" y="3436"/>
                </a:cubicBezTo>
                <a:cubicBezTo>
                  <a:pt x="30177" y="3446"/>
                  <a:pt x="30151" y="3454"/>
                  <a:pt x="30125" y="3459"/>
                </a:cubicBezTo>
                <a:cubicBezTo>
                  <a:pt x="30098" y="3464"/>
                  <a:pt x="30071" y="3467"/>
                  <a:pt x="30044" y="3467"/>
                </a:cubicBezTo>
                <a:lnTo>
                  <a:pt x="410" y="3467"/>
                </a:lnTo>
                <a:cubicBezTo>
                  <a:pt x="383" y="3467"/>
                  <a:pt x="357" y="3464"/>
                  <a:pt x="330" y="3459"/>
                </a:cubicBezTo>
                <a:cubicBezTo>
                  <a:pt x="304" y="3454"/>
                  <a:pt x="278" y="3446"/>
                  <a:pt x="253" y="3436"/>
                </a:cubicBezTo>
                <a:cubicBezTo>
                  <a:pt x="228" y="3425"/>
                  <a:pt x="205" y="3413"/>
                  <a:pt x="182" y="3398"/>
                </a:cubicBezTo>
                <a:cubicBezTo>
                  <a:pt x="160" y="3383"/>
                  <a:pt x="139" y="3366"/>
                  <a:pt x="120" y="3347"/>
                </a:cubicBezTo>
                <a:cubicBezTo>
                  <a:pt x="101" y="3328"/>
                  <a:pt x="84" y="3307"/>
                  <a:pt x="69" y="3285"/>
                </a:cubicBezTo>
                <a:cubicBezTo>
                  <a:pt x="54" y="3262"/>
                  <a:pt x="42" y="3239"/>
                  <a:pt x="31" y="3214"/>
                </a:cubicBezTo>
                <a:cubicBezTo>
                  <a:pt x="21" y="3189"/>
                  <a:pt x="13" y="3163"/>
                  <a:pt x="8" y="3137"/>
                </a:cubicBezTo>
                <a:cubicBezTo>
                  <a:pt x="3" y="3110"/>
                  <a:pt x="0" y="3084"/>
                  <a:pt x="0" y="3057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4" name="任意多边形 183"/>
          <p:cNvSpPr/>
          <p:nvPr/>
        </p:nvSpPr>
        <p:spPr>
          <a:xfrm>
            <a:off x="614160" y="4995720"/>
            <a:ext cx="10963800" cy="1248120"/>
          </a:xfrm>
          <a:custGeom>
            <a:avLst/>
            <a:gdLst/>
            <a:ahLst/>
            <a:cxnLst/>
            <a:rect l="0" t="0" r="r" b="b"/>
            <a:pathLst>
              <a:path w="30455" h="3467" fill="none">
                <a:moveTo>
                  <a:pt x="0" y="3057"/>
                </a:moveTo>
                <a:lnTo>
                  <a:pt x="0" y="410"/>
                </a:lnTo>
                <a:cubicBezTo>
                  <a:pt x="0" y="383"/>
                  <a:pt x="3" y="356"/>
                  <a:pt x="8" y="330"/>
                </a:cubicBezTo>
                <a:cubicBezTo>
                  <a:pt x="13" y="304"/>
                  <a:pt x="21" y="278"/>
                  <a:pt x="31" y="253"/>
                </a:cubicBezTo>
                <a:cubicBezTo>
                  <a:pt x="42" y="228"/>
                  <a:pt x="54" y="205"/>
                  <a:pt x="69" y="182"/>
                </a:cubicBezTo>
                <a:cubicBezTo>
                  <a:pt x="84" y="160"/>
                  <a:pt x="101" y="139"/>
                  <a:pt x="120" y="120"/>
                </a:cubicBezTo>
                <a:cubicBezTo>
                  <a:pt x="139" y="101"/>
                  <a:pt x="160" y="84"/>
                  <a:pt x="182" y="69"/>
                </a:cubicBezTo>
                <a:cubicBezTo>
                  <a:pt x="205" y="54"/>
                  <a:pt x="228" y="41"/>
                  <a:pt x="253" y="31"/>
                </a:cubicBezTo>
                <a:cubicBezTo>
                  <a:pt x="278" y="21"/>
                  <a:pt x="304" y="13"/>
                  <a:pt x="330" y="8"/>
                </a:cubicBezTo>
                <a:cubicBezTo>
                  <a:pt x="357" y="3"/>
                  <a:pt x="383" y="0"/>
                  <a:pt x="410" y="0"/>
                </a:cubicBezTo>
                <a:lnTo>
                  <a:pt x="30044" y="0"/>
                </a:lnTo>
                <a:cubicBezTo>
                  <a:pt x="30071" y="0"/>
                  <a:pt x="30098" y="3"/>
                  <a:pt x="30125" y="8"/>
                </a:cubicBezTo>
                <a:cubicBezTo>
                  <a:pt x="30151" y="13"/>
                  <a:pt x="30177" y="21"/>
                  <a:pt x="30201" y="31"/>
                </a:cubicBezTo>
                <a:cubicBezTo>
                  <a:pt x="30226" y="41"/>
                  <a:pt x="30250" y="54"/>
                  <a:pt x="30272" y="69"/>
                </a:cubicBezTo>
                <a:cubicBezTo>
                  <a:pt x="30295" y="84"/>
                  <a:pt x="30315" y="101"/>
                  <a:pt x="30334" y="120"/>
                </a:cubicBezTo>
                <a:cubicBezTo>
                  <a:pt x="30354" y="139"/>
                  <a:pt x="30371" y="160"/>
                  <a:pt x="30385" y="182"/>
                </a:cubicBezTo>
                <a:cubicBezTo>
                  <a:pt x="30400" y="205"/>
                  <a:pt x="30413" y="228"/>
                  <a:pt x="30423" y="253"/>
                </a:cubicBezTo>
                <a:cubicBezTo>
                  <a:pt x="30434" y="278"/>
                  <a:pt x="30441" y="304"/>
                  <a:pt x="30447" y="330"/>
                </a:cubicBezTo>
                <a:cubicBezTo>
                  <a:pt x="30452" y="356"/>
                  <a:pt x="30455" y="383"/>
                  <a:pt x="30455" y="410"/>
                </a:cubicBezTo>
                <a:lnTo>
                  <a:pt x="30455" y="3057"/>
                </a:lnTo>
                <a:cubicBezTo>
                  <a:pt x="30455" y="3084"/>
                  <a:pt x="30452" y="3110"/>
                  <a:pt x="30447" y="3137"/>
                </a:cubicBezTo>
                <a:cubicBezTo>
                  <a:pt x="30441" y="3163"/>
                  <a:pt x="30434" y="3189"/>
                  <a:pt x="30423" y="3214"/>
                </a:cubicBezTo>
                <a:cubicBezTo>
                  <a:pt x="30413" y="3239"/>
                  <a:pt x="30400" y="3262"/>
                  <a:pt x="30385" y="3285"/>
                </a:cubicBezTo>
                <a:cubicBezTo>
                  <a:pt x="30371" y="3307"/>
                  <a:pt x="30354" y="3328"/>
                  <a:pt x="30334" y="3347"/>
                </a:cubicBezTo>
                <a:cubicBezTo>
                  <a:pt x="30315" y="3366"/>
                  <a:pt x="30295" y="3383"/>
                  <a:pt x="30272" y="3398"/>
                </a:cubicBezTo>
                <a:cubicBezTo>
                  <a:pt x="30250" y="3413"/>
                  <a:pt x="30226" y="3425"/>
                  <a:pt x="30201" y="3436"/>
                </a:cubicBezTo>
                <a:cubicBezTo>
                  <a:pt x="30177" y="3446"/>
                  <a:pt x="30151" y="3454"/>
                  <a:pt x="30125" y="3459"/>
                </a:cubicBezTo>
                <a:cubicBezTo>
                  <a:pt x="30098" y="3464"/>
                  <a:pt x="30071" y="3467"/>
                  <a:pt x="30044" y="3467"/>
                </a:cubicBezTo>
                <a:lnTo>
                  <a:pt x="410" y="3467"/>
                </a:lnTo>
                <a:cubicBezTo>
                  <a:pt x="383" y="3467"/>
                  <a:pt x="357" y="3464"/>
                  <a:pt x="330" y="3459"/>
                </a:cubicBezTo>
                <a:cubicBezTo>
                  <a:pt x="304" y="3454"/>
                  <a:pt x="278" y="3446"/>
                  <a:pt x="253" y="3436"/>
                </a:cubicBezTo>
                <a:cubicBezTo>
                  <a:pt x="228" y="3425"/>
                  <a:pt x="205" y="3413"/>
                  <a:pt x="182" y="3398"/>
                </a:cubicBezTo>
                <a:cubicBezTo>
                  <a:pt x="160" y="3383"/>
                  <a:pt x="139" y="3366"/>
                  <a:pt x="120" y="3347"/>
                </a:cubicBezTo>
                <a:cubicBezTo>
                  <a:pt x="101" y="3328"/>
                  <a:pt x="84" y="3307"/>
                  <a:pt x="69" y="3285"/>
                </a:cubicBezTo>
                <a:cubicBezTo>
                  <a:pt x="54" y="3262"/>
                  <a:pt x="42" y="3239"/>
                  <a:pt x="31" y="3214"/>
                </a:cubicBezTo>
                <a:cubicBezTo>
                  <a:pt x="21" y="3189"/>
                  <a:pt x="13" y="3163"/>
                  <a:pt x="8" y="3137"/>
                </a:cubicBezTo>
                <a:cubicBezTo>
                  <a:pt x="3" y="3110"/>
                  <a:pt x="0" y="3084"/>
                  <a:pt x="0" y="3057"/>
                </a:cubicBezTo>
              </a:path>
            </a:pathLst>
          </a:custGeom>
          <a:ln w="9360">
            <a:solidFill>
              <a:srgbClr val="F0E5D8"/>
            </a:solidFill>
            <a:miter/>
          </a:ln>
        </p:spPr>
        <p:txBody>
          <a:bodyPr lIns="4680" tIns="4680" rIns="4680" bIns="468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5" name="文本框 184"/>
          <p:cNvSpPr txBox="1"/>
          <p:nvPr/>
        </p:nvSpPr>
        <p:spPr>
          <a:xfrm>
            <a:off x="609480" y="700920"/>
            <a:ext cx="2489454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技术路线总览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6" name="文本框 185"/>
          <p:cNvSpPr txBox="1"/>
          <p:nvPr/>
        </p:nvSpPr>
        <p:spPr>
          <a:xfrm>
            <a:off x="847800" y="5278320"/>
            <a:ext cx="1123188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200" b="0" i="0" u="none" strike="noStrike">
                <a:solidFill>
                  <a:srgbClr val="3D352E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整体技术路线：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 数据层（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Data Layer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）：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GitHub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行为日志 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+ OpenDigger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指标数据； 分析层（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Analysis Layer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）：开发者行为序列分析、时间序列建模、图结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87" name="文本框 186"/>
          <p:cNvSpPr txBox="1"/>
          <p:nvPr/>
        </p:nvSpPr>
        <p:spPr>
          <a:xfrm>
            <a:off x="847800" y="5545080"/>
            <a:ext cx="1075944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构分析； 模型层（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Model Layer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）：新手能力画像模型、项目健康度评估模型、学习路径生成模型； 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AI Agent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层（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Agent Layer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）：推荐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Agent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、学习规划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188" name="图片 187"/>
          <p:cNvPicPr/>
          <p:nvPr/>
        </p:nvPicPr>
        <p:blipFill>
          <a:blip r:embed="rId1"/>
          <a:stretch>
            <a:fillRect/>
          </a:stretch>
        </p:blipFill>
        <p:spPr>
          <a:xfrm>
            <a:off x="847800" y="1704960"/>
            <a:ext cx="10496160" cy="28191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189" name="文本框 188"/>
          <p:cNvSpPr txBox="1"/>
          <p:nvPr/>
        </p:nvSpPr>
        <p:spPr>
          <a:xfrm>
            <a:off x="847800" y="5802120"/>
            <a:ext cx="6172200" cy="17892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Agent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、激励反馈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Agent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； 应用层（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Application Layer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）：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Web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平台 </a:t>
            </a:r>
            <a:r>
              <a:rPr lang="en-US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+ </a:t>
            </a:r>
            <a:r>
              <a:rPr lang="zh-CN" sz="120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可视化仪表盘。</a:t>
            </a:r>
            <a:endParaRPr lang="en-US" sz="12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任意多边形 189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1" name="任意多边形 190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2" name="任意多边形 191"/>
          <p:cNvSpPr/>
          <p:nvPr/>
        </p:nvSpPr>
        <p:spPr>
          <a:xfrm>
            <a:off x="0" y="-360"/>
            <a:ext cx="1943280" cy="1943640"/>
          </a:xfrm>
          <a:custGeom>
            <a:avLst/>
            <a:gdLst/>
            <a:ahLst/>
            <a:cxnLst/>
            <a:rect l="0" t="0" r="r" b="b"/>
            <a:pathLst>
              <a:path w="5398" h="5399">
                <a:moveTo>
                  <a:pt x="5398" y="1429"/>
                </a:moveTo>
                <a:cubicBezTo>
                  <a:pt x="5398" y="1494"/>
                  <a:pt x="5396" y="1559"/>
                  <a:pt x="5393" y="1624"/>
                </a:cubicBezTo>
                <a:cubicBezTo>
                  <a:pt x="5390" y="1689"/>
                  <a:pt x="5385" y="1754"/>
                  <a:pt x="5379" y="1818"/>
                </a:cubicBezTo>
                <a:cubicBezTo>
                  <a:pt x="5373" y="1883"/>
                  <a:pt x="5365" y="1947"/>
                  <a:pt x="5355" y="2012"/>
                </a:cubicBezTo>
                <a:cubicBezTo>
                  <a:pt x="5346" y="2076"/>
                  <a:pt x="5334" y="2140"/>
                  <a:pt x="5322" y="2204"/>
                </a:cubicBezTo>
                <a:cubicBezTo>
                  <a:pt x="5309" y="2267"/>
                  <a:pt x="5295" y="2331"/>
                  <a:pt x="5279" y="2394"/>
                </a:cubicBezTo>
                <a:cubicBezTo>
                  <a:pt x="5263" y="2457"/>
                  <a:pt x="5246" y="2519"/>
                  <a:pt x="5227" y="2581"/>
                </a:cubicBezTo>
                <a:cubicBezTo>
                  <a:pt x="5208" y="2643"/>
                  <a:pt x="5188" y="2706"/>
                  <a:pt x="5166" y="2767"/>
                </a:cubicBezTo>
                <a:cubicBezTo>
                  <a:pt x="5144" y="2828"/>
                  <a:pt x="5121" y="2889"/>
                  <a:pt x="5096" y="2949"/>
                </a:cubicBezTo>
                <a:cubicBezTo>
                  <a:pt x="5071" y="3009"/>
                  <a:pt x="5045" y="3068"/>
                  <a:pt x="5017" y="3127"/>
                </a:cubicBezTo>
                <a:cubicBezTo>
                  <a:pt x="4989" y="3186"/>
                  <a:pt x="4960" y="3244"/>
                  <a:pt x="4929" y="3301"/>
                </a:cubicBezTo>
                <a:cubicBezTo>
                  <a:pt x="4899" y="3358"/>
                  <a:pt x="4867" y="3415"/>
                  <a:pt x="4833" y="3471"/>
                </a:cubicBezTo>
                <a:cubicBezTo>
                  <a:pt x="4800" y="3526"/>
                  <a:pt x="4765" y="3581"/>
                  <a:pt x="4729" y="3635"/>
                </a:cubicBezTo>
                <a:cubicBezTo>
                  <a:pt x="4693" y="3689"/>
                  <a:pt x="4656" y="3742"/>
                  <a:pt x="4617" y="3794"/>
                </a:cubicBezTo>
                <a:cubicBezTo>
                  <a:pt x="4578" y="3847"/>
                  <a:pt x="4538" y="3898"/>
                  <a:pt x="4497" y="3948"/>
                </a:cubicBezTo>
                <a:cubicBezTo>
                  <a:pt x="4456" y="3998"/>
                  <a:pt x="4414" y="4047"/>
                  <a:pt x="4370" y="4095"/>
                </a:cubicBezTo>
                <a:cubicBezTo>
                  <a:pt x="4326" y="4144"/>
                  <a:pt x="4282" y="4191"/>
                  <a:pt x="4236" y="4237"/>
                </a:cubicBezTo>
                <a:cubicBezTo>
                  <a:pt x="4190" y="4283"/>
                  <a:pt x="4143" y="4327"/>
                  <a:pt x="4094" y="4371"/>
                </a:cubicBezTo>
                <a:cubicBezTo>
                  <a:pt x="4046" y="4415"/>
                  <a:pt x="3997" y="4457"/>
                  <a:pt x="3947" y="4498"/>
                </a:cubicBezTo>
                <a:cubicBezTo>
                  <a:pt x="3897" y="4539"/>
                  <a:pt x="3846" y="4579"/>
                  <a:pt x="3793" y="4618"/>
                </a:cubicBezTo>
                <a:cubicBezTo>
                  <a:pt x="3741" y="4657"/>
                  <a:pt x="3688" y="4694"/>
                  <a:pt x="3634" y="4730"/>
                </a:cubicBezTo>
                <a:cubicBezTo>
                  <a:pt x="3580" y="4766"/>
                  <a:pt x="3525" y="4801"/>
                  <a:pt x="3470" y="4834"/>
                </a:cubicBezTo>
                <a:cubicBezTo>
                  <a:pt x="3414" y="4868"/>
                  <a:pt x="3357" y="4900"/>
                  <a:pt x="3300" y="4930"/>
                </a:cubicBezTo>
                <a:cubicBezTo>
                  <a:pt x="3243" y="4961"/>
                  <a:pt x="3185" y="4990"/>
                  <a:pt x="3126" y="5018"/>
                </a:cubicBezTo>
                <a:cubicBezTo>
                  <a:pt x="3067" y="5046"/>
                  <a:pt x="3008" y="5072"/>
                  <a:pt x="2948" y="5097"/>
                </a:cubicBezTo>
                <a:cubicBezTo>
                  <a:pt x="2888" y="5122"/>
                  <a:pt x="2827" y="5145"/>
                  <a:pt x="2766" y="5167"/>
                </a:cubicBezTo>
                <a:cubicBezTo>
                  <a:pt x="2705" y="5189"/>
                  <a:pt x="2642" y="5209"/>
                  <a:pt x="2580" y="5228"/>
                </a:cubicBezTo>
                <a:cubicBezTo>
                  <a:pt x="2518" y="5247"/>
                  <a:pt x="2456" y="5264"/>
                  <a:pt x="2393" y="5280"/>
                </a:cubicBezTo>
                <a:cubicBezTo>
                  <a:pt x="2330" y="5296"/>
                  <a:pt x="2266" y="5310"/>
                  <a:pt x="2203" y="5323"/>
                </a:cubicBezTo>
                <a:cubicBezTo>
                  <a:pt x="2139" y="5335"/>
                  <a:pt x="2075" y="5347"/>
                  <a:pt x="2011" y="5356"/>
                </a:cubicBezTo>
                <a:cubicBezTo>
                  <a:pt x="1946" y="5366"/>
                  <a:pt x="1882" y="5374"/>
                  <a:pt x="1817" y="5380"/>
                </a:cubicBezTo>
                <a:cubicBezTo>
                  <a:pt x="1753" y="5386"/>
                  <a:pt x="1688" y="5391"/>
                  <a:pt x="1623" y="5394"/>
                </a:cubicBezTo>
                <a:cubicBezTo>
                  <a:pt x="1558" y="5397"/>
                  <a:pt x="1493" y="5399"/>
                  <a:pt x="1428" y="5399"/>
                </a:cubicBezTo>
                <a:cubicBezTo>
                  <a:pt x="1363" y="5399"/>
                  <a:pt x="1298" y="5397"/>
                  <a:pt x="1234" y="5394"/>
                </a:cubicBezTo>
                <a:cubicBezTo>
                  <a:pt x="1169" y="5391"/>
                  <a:pt x="1104" y="5386"/>
                  <a:pt x="1039" y="5380"/>
                </a:cubicBezTo>
                <a:cubicBezTo>
                  <a:pt x="975" y="5374"/>
                  <a:pt x="910" y="5366"/>
                  <a:pt x="846" y="5356"/>
                </a:cubicBezTo>
                <a:cubicBezTo>
                  <a:pt x="782" y="5347"/>
                  <a:pt x="718" y="5335"/>
                  <a:pt x="654" y="5323"/>
                </a:cubicBezTo>
                <a:cubicBezTo>
                  <a:pt x="590" y="5310"/>
                  <a:pt x="527" y="5296"/>
                  <a:pt x="464" y="5280"/>
                </a:cubicBezTo>
                <a:cubicBezTo>
                  <a:pt x="401" y="5264"/>
                  <a:pt x="338" y="5247"/>
                  <a:pt x="276" y="5228"/>
                </a:cubicBezTo>
                <a:cubicBezTo>
                  <a:pt x="214" y="5209"/>
                  <a:pt x="152" y="5189"/>
                  <a:pt x="91" y="5167"/>
                </a:cubicBezTo>
                <a:cubicBezTo>
                  <a:pt x="61" y="5156"/>
                  <a:pt x="30" y="5145"/>
                  <a:pt x="0" y="5133"/>
                </a:cubicBezTo>
                <a:lnTo>
                  <a:pt x="0" y="0"/>
                </a:lnTo>
                <a:lnTo>
                  <a:pt x="5132" y="1"/>
                </a:lnTo>
                <a:cubicBezTo>
                  <a:pt x="5144" y="31"/>
                  <a:pt x="5155" y="62"/>
                  <a:pt x="5166" y="92"/>
                </a:cubicBezTo>
                <a:cubicBezTo>
                  <a:pt x="5188" y="153"/>
                  <a:pt x="5208" y="215"/>
                  <a:pt x="5227" y="277"/>
                </a:cubicBezTo>
                <a:cubicBezTo>
                  <a:pt x="5246" y="339"/>
                  <a:pt x="5263" y="402"/>
                  <a:pt x="5279" y="465"/>
                </a:cubicBezTo>
                <a:cubicBezTo>
                  <a:pt x="5295" y="528"/>
                  <a:pt x="5309" y="591"/>
                  <a:pt x="5322" y="655"/>
                </a:cubicBezTo>
                <a:cubicBezTo>
                  <a:pt x="5334" y="719"/>
                  <a:pt x="5346" y="783"/>
                  <a:pt x="5355" y="847"/>
                </a:cubicBezTo>
                <a:cubicBezTo>
                  <a:pt x="5365" y="911"/>
                  <a:pt x="5373" y="976"/>
                  <a:pt x="5379" y="1040"/>
                </a:cubicBezTo>
                <a:cubicBezTo>
                  <a:pt x="5385" y="1105"/>
                  <a:pt x="5390" y="1170"/>
                  <a:pt x="5393" y="1235"/>
                </a:cubicBezTo>
                <a:cubicBezTo>
                  <a:pt x="5396" y="1299"/>
                  <a:pt x="5398" y="1364"/>
                  <a:pt x="5398" y="1429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3" name="任意多边形 192"/>
          <p:cNvSpPr/>
          <p:nvPr/>
        </p:nvSpPr>
        <p:spPr>
          <a:xfrm>
            <a:off x="10572480" y="5238720"/>
            <a:ext cx="1619640" cy="1619280"/>
          </a:xfrm>
          <a:custGeom>
            <a:avLst/>
            <a:gdLst/>
            <a:ahLst/>
            <a:cxnLst/>
            <a:rect l="0" t="0" r="r" b="b"/>
            <a:pathLst>
              <a:path w="4499" h="4498">
                <a:moveTo>
                  <a:pt x="4499" y="4498"/>
                </a:moveTo>
                <a:lnTo>
                  <a:pt x="222" y="4498"/>
                </a:lnTo>
                <a:cubicBezTo>
                  <a:pt x="212" y="4473"/>
                  <a:pt x="203" y="4448"/>
                  <a:pt x="194" y="4422"/>
                </a:cubicBezTo>
                <a:cubicBezTo>
                  <a:pt x="175" y="4371"/>
                  <a:pt x="158" y="4320"/>
                  <a:pt x="143" y="4268"/>
                </a:cubicBezTo>
                <a:cubicBezTo>
                  <a:pt x="127" y="4216"/>
                  <a:pt x="113" y="4164"/>
                  <a:pt x="99" y="4111"/>
                </a:cubicBezTo>
                <a:cubicBezTo>
                  <a:pt x="86" y="4059"/>
                  <a:pt x="74" y="4006"/>
                  <a:pt x="64" y="3953"/>
                </a:cubicBezTo>
                <a:cubicBezTo>
                  <a:pt x="53" y="3900"/>
                  <a:pt x="44" y="3847"/>
                  <a:pt x="36" y="3793"/>
                </a:cubicBezTo>
                <a:cubicBezTo>
                  <a:pt x="28" y="3740"/>
                  <a:pt x="21" y="3686"/>
                  <a:pt x="16" y="3632"/>
                </a:cubicBezTo>
                <a:cubicBezTo>
                  <a:pt x="11" y="3578"/>
                  <a:pt x="7" y="3524"/>
                  <a:pt x="4" y="3470"/>
                </a:cubicBezTo>
                <a:cubicBezTo>
                  <a:pt x="2" y="3416"/>
                  <a:pt x="0" y="3362"/>
                  <a:pt x="0" y="3308"/>
                </a:cubicBezTo>
                <a:cubicBezTo>
                  <a:pt x="0" y="3254"/>
                  <a:pt x="2" y="3200"/>
                  <a:pt x="4" y="3146"/>
                </a:cubicBezTo>
                <a:cubicBezTo>
                  <a:pt x="7" y="3092"/>
                  <a:pt x="11" y="3038"/>
                  <a:pt x="16" y="2984"/>
                </a:cubicBezTo>
                <a:cubicBezTo>
                  <a:pt x="21" y="2930"/>
                  <a:pt x="28" y="2876"/>
                  <a:pt x="36" y="2823"/>
                </a:cubicBezTo>
                <a:cubicBezTo>
                  <a:pt x="44" y="2769"/>
                  <a:pt x="53" y="2716"/>
                  <a:pt x="64" y="2663"/>
                </a:cubicBezTo>
                <a:cubicBezTo>
                  <a:pt x="74" y="2610"/>
                  <a:pt x="86" y="2557"/>
                  <a:pt x="99" y="2504"/>
                </a:cubicBezTo>
                <a:cubicBezTo>
                  <a:pt x="113" y="2452"/>
                  <a:pt x="127" y="2400"/>
                  <a:pt x="143" y="2348"/>
                </a:cubicBezTo>
                <a:cubicBezTo>
                  <a:pt x="158" y="2296"/>
                  <a:pt x="175" y="2245"/>
                  <a:pt x="194" y="2194"/>
                </a:cubicBezTo>
                <a:cubicBezTo>
                  <a:pt x="212" y="2143"/>
                  <a:pt x="231" y="2092"/>
                  <a:pt x="252" y="2042"/>
                </a:cubicBezTo>
                <a:cubicBezTo>
                  <a:pt x="273" y="1992"/>
                  <a:pt x="295" y="1943"/>
                  <a:pt x="318" y="1894"/>
                </a:cubicBezTo>
                <a:cubicBezTo>
                  <a:pt x="341" y="1845"/>
                  <a:pt x="365" y="1797"/>
                  <a:pt x="391" y="1749"/>
                </a:cubicBezTo>
                <a:cubicBezTo>
                  <a:pt x="416" y="1701"/>
                  <a:pt x="443" y="1654"/>
                  <a:pt x="471" y="1608"/>
                </a:cubicBezTo>
                <a:cubicBezTo>
                  <a:pt x="499" y="1561"/>
                  <a:pt x="528" y="1515"/>
                  <a:pt x="558" y="1470"/>
                </a:cubicBezTo>
                <a:cubicBezTo>
                  <a:pt x="588" y="1425"/>
                  <a:pt x="619" y="1381"/>
                  <a:pt x="651" y="1338"/>
                </a:cubicBezTo>
                <a:cubicBezTo>
                  <a:pt x="683" y="1294"/>
                  <a:pt x="717" y="1252"/>
                  <a:pt x="751" y="1210"/>
                </a:cubicBezTo>
                <a:cubicBezTo>
                  <a:pt x="785" y="1167"/>
                  <a:pt x="821" y="1126"/>
                  <a:pt x="857" y="1086"/>
                </a:cubicBezTo>
                <a:cubicBezTo>
                  <a:pt x="893" y="1046"/>
                  <a:pt x="931" y="1007"/>
                  <a:pt x="969" y="968"/>
                </a:cubicBezTo>
                <a:cubicBezTo>
                  <a:pt x="1007" y="930"/>
                  <a:pt x="1046" y="893"/>
                  <a:pt x="1086" y="856"/>
                </a:cubicBezTo>
                <a:cubicBezTo>
                  <a:pt x="1127" y="820"/>
                  <a:pt x="1168" y="785"/>
                  <a:pt x="1209" y="750"/>
                </a:cubicBezTo>
                <a:cubicBezTo>
                  <a:pt x="1251" y="716"/>
                  <a:pt x="1294" y="683"/>
                  <a:pt x="1337" y="650"/>
                </a:cubicBezTo>
                <a:cubicBezTo>
                  <a:pt x="1381" y="618"/>
                  <a:pt x="1425" y="587"/>
                  <a:pt x="1470" y="557"/>
                </a:cubicBezTo>
                <a:cubicBezTo>
                  <a:pt x="1515" y="527"/>
                  <a:pt x="1561" y="498"/>
                  <a:pt x="1607" y="470"/>
                </a:cubicBezTo>
                <a:cubicBezTo>
                  <a:pt x="1654" y="442"/>
                  <a:pt x="1701" y="416"/>
                  <a:pt x="1748" y="390"/>
                </a:cubicBezTo>
                <a:cubicBezTo>
                  <a:pt x="1796" y="365"/>
                  <a:pt x="1845" y="340"/>
                  <a:pt x="1893" y="317"/>
                </a:cubicBezTo>
                <a:cubicBezTo>
                  <a:pt x="1942" y="294"/>
                  <a:pt x="1992" y="272"/>
                  <a:pt x="2042" y="251"/>
                </a:cubicBezTo>
                <a:cubicBezTo>
                  <a:pt x="2092" y="231"/>
                  <a:pt x="2142" y="211"/>
                  <a:pt x="2193" y="193"/>
                </a:cubicBezTo>
                <a:cubicBezTo>
                  <a:pt x="2244" y="175"/>
                  <a:pt x="2296" y="158"/>
                  <a:pt x="2347" y="142"/>
                </a:cubicBezTo>
                <a:cubicBezTo>
                  <a:pt x="2399" y="126"/>
                  <a:pt x="2451" y="112"/>
                  <a:pt x="2504" y="99"/>
                </a:cubicBezTo>
                <a:cubicBezTo>
                  <a:pt x="2556" y="86"/>
                  <a:pt x="2609" y="74"/>
                  <a:pt x="2662" y="63"/>
                </a:cubicBezTo>
                <a:cubicBezTo>
                  <a:pt x="2715" y="53"/>
                  <a:pt x="2769" y="43"/>
                  <a:pt x="2822" y="35"/>
                </a:cubicBezTo>
                <a:cubicBezTo>
                  <a:pt x="2876" y="27"/>
                  <a:pt x="2930" y="21"/>
                  <a:pt x="2983" y="16"/>
                </a:cubicBezTo>
                <a:cubicBezTo>
                  <a:pt x="3037" y="10"/>
                  <a:pt x="3091" y="6"/>
                  <a:pt x="3145" y="4"/>
                </a:cubicBezTo>
                <a:cubicBezTo>
                  <a:pt x="3199" y="1"/>
                  <a:pt x="3253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6"/>
                  <a:pt x="3578" y="10"/>
                  <a:pt x="3632" y="16"/>
                </a:cubicBezTo>
                <a:cubicBezTo>
                  <a:pt x="3686" y="21"/>
                  <a:pt x="3739" y="27"/>
                  <a:pt x="3793" y="35"/>
                </a:cubicBezTo>
                <a:cubicBezTo>
                  <a:pt x="3846" y="43"/>
                  <a:pt x="3900" y="53"/>
                  <a:pt x="3953" y="63"/>
                </a:cubicBezTo>
                <a:cubicBezTo>
                  <a:pt x="4006" y="74"/>
                  <a:pt x="4059" y="86"/>
                  <a:pt x="4111" y="99"/>
                </a:cubicBezTo>
                <a:cubicBezTo>
                  <a:pt x="4164" y="112"/>
                  <a:pt x="4216" y="126"/>
                  <a:pt x="4268" y="142"/>
                </a:cubicBezTo>
                <a:cubicBezTo>
                  <a:pt x="4319" y="158"/>
                  <a:pt x="4372" y="175"/>
                  <a:pt x="4423" y="193"/>
                </a:cubicBezTo>
                <a:cubicBezTo>
                  <a:pt x="4448" y="202"/>
                  <a:pt x="4474" y="212"/>
                  <a:pt x="4499" y="221"/>
                </a:cubicBezTo>
                <a:lnTo>
                  <a:pt x="4499" y="4498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4" name="任意多边形 193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5" name="任意多边形 194"/>
          <p:cNvSpPr/>
          <p:nvPr/>
        </p:nvSpPr>
        <p:spPr>
          <a:xfrm>
            <a:off x="647640" y="2004840"/>
            <a:ext cx="10930320" cy="2333880"/>
          </a:xfrm>
          <a:custGeom>
            <a:avLst/>
            <a:gdLst/>
            <a:ahLst/>
            <a:cxnLst/>
            <a:rect l="0" t="0" r="r" b="b"/>
            <a:pathLst>
              <a:path w="30362" h="6483">
                <a:moveTo>
                  <a:pt x="0" y="6073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8"/>
                  <a:pt x="42" y="205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3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2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2"/>
                </a:cubicBezTo>
                <a:cubicBezTo>
                  <a:pt x="30307" y="205"/>
                  <a:pt x="30320" y="228"/>
                  <a:pt x="30330" y="253"/>
                </a:cubicBezTo>
                <a:cubicBezTo>
                  <a:pt x="30341" y="278"/>
                  <a:pt x="30348" y="304"/>
                  <a:pt x="30354" y="330"/>
                </a:cubicBezTo>
                <a:cubicBezTo>
                  <a:pt x="30359" y="356"/>
                  <a:pt x="30362" y="383"/>
                  <a:pt x="30362" y="410"/>
                </a:cubicBezTo>
                <a:lnTo>
                  <a:pt x="30362" y="6073"/>
                </a:lnTo>
                <a:cubicBezTo>
                  <a:pt x="30362" y="6100"/>
                  <a:pt x="30359" y="6127"/>
                  <a:pt x="30354" y="6153"/>
                </a:cubicBezTo>
                <a:cubicBezTo>
                  <a:pt x="30348" y="6180"/>
                  <a:pt x="30341" y="6205"/>
                  <a:pt x="30330" y="6230"/>
                </a:cubicBezTo>
                <a:cubicBezTo>
                  <a:pt x="30320" y="6255"/>
                  <a:pt x="30307" y="6279"/>
                  <a:pt x="30292" y="6301"/>
                </a:cubicBezTo>
                <a:cubicBezTo>
                  <a:pt x="30278" y="6323"/>
                  <a:pt x="30261" y="6344"/>
                  <a:pt x="30241" y="6363"/>
                </a:cubicBezTo>
                <a:cubicBezTo>
                  <a:pt x="30222" y="6382"/>
                  <a:pt x="30202" y="6399"/>
                  <a:pt x="30179" y="6414"/>
                </a:cubicBezTo>
                <a:cubicBezTo>
                  <a:pt x="30157" y="6429"/>
                  <a:pt x="30133" y="6442"/>
                  <a:pt x="30108" y="6452"/>
                </a:cubicBezTo>
                <a:cubicBezTo>
                  <a:pt x="30084" y="6462"/>
                  <a:pt x="30058" y="6470"/>
                  <a:pt x="30032" y="6475"/>
                </a:cubicBezTo>
                <a:cubicBezTo>
                  <a:pt x="30005" y="6481"/>
                  <a:pt x="29978" y="6483"/>
                  <a:pt x="29951" y="6483"/>
                </a:cubicBezTo>
                <a:lnTo>
                  <a:pt x="317" y="6483"/>
                </a:lnTo>
                <a:cubicBezTo>
                  <a:pt x="296" y="6483"/>
                  <a:pt x="276" y="6481"/>
                  <a:pt x="255" y="6475"/>
                </a:cubicBezTo>
                <a:cubicBezTo>
                  <a:pt x="235" y="6470"/>
                  <a:pt x="215" y="6462"/>
                  <a:pt x="196" y="6452"/>
                </a:cubicBezTo>
                <a:cubicBezTo>
                  <a:pt x="176" y="6442"/>
                  <a:pt x="158" y="6429"/>
                  <a:pt x="141" y="6414"/>
                </a:cubicBezTo>
                <a:cubicBezTo>
                  <a:pt x="123" y="6399"/>
                  <a:pt x="107" y="6382"/>
                  <a:pt x="93" y="6363"/>
                </a:cubicBezTo>
                <a:cubicBezTo>
                  <a:pt x="78" y="6344"/>
                  <a:pt x="65" y="6323"/>
                  <a:pt x="53" y="6301"/>
                </a:cubicBezTo>
                <a:cubicBezTo>
                  <a:pt x="42" y="6279"/>
                  <a:pt x="32" y="6255"/>
                  <a:pt x="24" y="6230"/>
                </a:cubicBezTo>
                <a:cubicBezTo>
                  <a:pt x="16" y="6205"/>
                  <a:pt x="10" y="6180"/>
                  <a:pt x="6" y="6153"/>
                </a:cubicBezTo>
                <a:cubicBezTo>
                  <a:pt x="2" y="6127"/>
                  <a:pt x="0" y="6100"/>
                  <a:pt x="0" y="6073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8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6" name="任意多边形 195"/>
          <p:cNvSpPr/>
          <p:nvPr/>
        </p:nvSpPr>
        <p:spPr>
          <a:xfrm>
            <a:off x="738720" y="200952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29900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1"/>
                  <a:pt x="29942" y="80"/>
                  <a:pt x="29979" y="117"/>
                </a:cubicBezTo>
                <a:cubicBezTo>
                  <a:pt x="29980" y="118"/>
                  <a:pt x="29980" y="118"/>
                  <a:pt x="29980" y="119"/>
                </a:cubicBezTo>
                <a:lnTo>
                  <a:pt x="29900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7" name="任意多边形 196"/>
          <p:cNvSpPr/>
          <p:nvPr/>
        </p:nvSpPr>
        <p:spPr>
          <a:xfrm>
            <a:off x="738720" y="426240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1437" y="0"/>
                </a:moveTo>
                <a:lnTo>
                  <a:pt x="29900" y="0"/>
                </a:lnTo>
                <a:lnTo>
                  <a:pt x="29980" y="80"/>
                </a:lnTo>
                <a:cubicBezTo>
                  <a:pt x="29980" y="81"/>
                  <a:pt x="29980" y="81"/>
                  <a:pt x="29979" y="82"/>
                </a:cubicBezTo>
                <a:cubicBezTo>
                  <a:pt x="29942" y="119"/>
                  <a:pt x="29899" y="149"/>
                  <a:pt x="29850" y="169"/>
                </a:cubicBezTo>
                <a:cubicBezTo>
                  <a:pt x="29802" y="189"/>
                  <a:pt x="29751" y="199"/>
                  <a:pt x="29698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8" name="任意多边形 197"/>
          <p:cNvSpPr/>
          <p:nvPr/>
        </p:nvSpPr>
        <p:spPr>
          <a:xfrm>
            <a:off x="11501280" y="2051280"/>
            <a:ext cx="71640" cy="2241000"/>
          </a:xfrm>
          <a:custGeom>
            <a:avLst/>
            <a:gdLst/>
            <a:ahLst/>
            <a:cxnLst/>
            <a:rect l="0" t="0" r="r" b="b"/>
            <a:pathLst>
              <a:path w="199" h="6225">
                <a:moveTo>
                  <a:pt x="0" y="6143"/>
                </a:moveTo>
                <a:lnTo>
                  <a:pt x="0" y="83"/>
                </a:lnTo>
                <a:lnTo>
                  <a:pt x="83" y="0"/>
                </a:lnTo>
                <a:cubicBezTo>
                  <a:pt x="120" y="38"/>
                  <a:pt x="149" y="81"/>
                  <a:pt x="169" y="129"/>
                </a:cubicBezTo>
                <a:cubicBezTo>
                  <a:pt x="189" y="178"/>
                  <a:pt x="199" y="228"/>
                  <a:pt x="199" y="281"/>
                </a:cubicBezTo>
                <a:lnTo>
                  <a:pt x="199" y="5944"/>
                </a:lnTo>
                <a:cubicBezTo>
                  <a:pt x="199" y="5997"/>
                  <a:pt x="189" y="6047"/>
                  <a:pt x="169" y="6096"/>
                </a:cubicBezTo>
                <a:cubicBezTo>
                  <a:pt x="149" y="6145"/>
                  <a:pt x="120" y="6188"/>
                  <a:pt x="83" y="6225"/>
                </a:cubicBezTo>
                <a:lnTo>
                  <a:pt x="0" y="6143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199" name="任意多边形 198"/>
          <p:cNvSpPr/>
          <p:nvPr/>
        </p:nvSpPr>
        <p:spPr>
          <a:xfrm>
            <a:off x="685440" y="2016360"/>
            <a:ext cx="72000" cy="2311200"/>
          </a:xfrm>
          <a:custGeom>
            <a:avLst/>
            <a:gdLst/>
            <a:ahLst/>
            <a:cxnLst/>
            <a:rect l="0" t="0" r="r" b="b"/>
            <a:pathLst>
              <a:path w="200" h="6420">
                <a:moveTo>
                  <a:pt x="200" y="6"/>
                </a:moveTo>
                <a:lnTo>
                  <a:pt x="200" y="6413"/>
                </a:lnTo>
                <a:lnTo>
                  <a:pt x="148" y="6420"/>
                </a:lnTo>
                <a:cubicBezTo>
                  <a:pt x="143" y="6416"/>
                  <a:pt x="137" y="6412"/>
                  <a:pt x="131" y="6408"/>
                </a:cubicBezTo>
                <a:cubicBezTo>
                  <a:pt x="105" y="6388"/>
                  <a:pt x="82" y="6359"/>
                  <a:pt x="62" y="6322"/>
                </a:cubicBezTo>
                <a:cubicBezTo>
                  <a:pt x="43" y="6285"/>
                  <a:pt x="27" y="6242"/>
                  <a:pt x="17" y="6193"/>
                </a:cubicBezTo>
                <a:cubicBezTo>
                  <a:pt x="6" y="6144"/>
                  <a:pt x="0" y="6094"/>
                  <a:pt x="0" y="6041"/>
                </a:cubicBezTo>
                <a:lnTo>
                  <a:pt x="0" y="378"/>
                </a:lnTo>
                <a:cubicBezTo>
                  <a:pt x="0" y="325"/>
                  <a:pt x="6" y="275"/>
                  <a:pt x="17" y="226"/>
                </a:cubicBezTo>
                <a:cubicBezTo>
                  <a:pt x="27" y="178"/>
                  <a:pt x="43" y="135"/>
                  <a:pt x="62" y="97"/>
                </a:cubicBezTo>
                <a:cubicBezTo>
                  <a:pt x="82" y="60"/>
                  <a:pt x="105" y="32"/>
                  <a:pt x="131" y="11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0" name="文本框 199"/>
          <p:cNvSpPr txBox="1"/>
          <p:nvPr/>
        </p:nvSpPr>
        <p:spPr>
          <a:xfrm>
            <a:off x="609480" y="700920"/>
            <a:ext cx="7468362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核心创新点一：数据驱动的学习路径生成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1" name="任意多边形 200"/>
          <p:cNvSpPr/>
          <p:nvPr/>
        </p:nvSpPr>
        <p:spPr>
          <a:xfrm>
            <a:off x="914040" y="282168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3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3"/>
                  <a:pt x="331" y="182"/>
                </a:cubicBezTo>
                <a:cubicBezTo>
                  <a:pt x="331" y="191"/>
                  <a:pt x="324" y="198"/>
                  <a:pt x="315" y="198"/>
                </a:cubicBezTo>
                <a:lnTo>
                  <a:pt x="298" y="198"/>
                </a:lnTo>
                <a:lnTo>
                  <a:pt x="224" y="198"/>
                </a:lnTo>
                <a:cubicBezTo>
                  <a:pt x="207" y="198"/>
                  <a:pt x="190" y="200"/>
                  <a:pt x="174" y="204"/>
                </a:cubicBezTo>
                <a:cubicBezTo>
                  <a:pt x="147" y="210"/>
                  <a:pt x="122" y="221"/>
                  <a:pt x="100" y="236"/>
                </a:cubicBezTo>
                <a:cubicBezTo>
                  <a:pt x="40" y="277"/>
                  <a:pt x="0" y="345"/>
                  <a:pt x="0" y="422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2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0"/>
                  <a:pt x="531" y="295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2" name="文本框 201"/>
          <p:cNvSpPr txBox="1"/>
          <p:nvPr/>
        </p:nvSpPr>
        <p:spPr>
          <a:xfrm>
            <a:off x="914400" y="2280600"/>
            <a:ext cx="1152525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创新点说明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3" name="任意多边形 202"/>
          <p:cNvSpPr/>
          <p:nvPr/>
        </p:nvSpPr>
        <p:spPr>
          <a:xfrm>
            <a:off x="914040" y="333576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19"/>
                  <a:pt x="108" y="192"/>
                </a:cubicBezTo>
                <a:cubicBezTo>
                  <a:pt x="143" y="175"/>
                  <a:pt x="182" y="165"/>
                  <a:pt x="224" y="165"/>
                </a:cubicBezTo>
                <a:lnTo>
                  <a:pt x="315" y="165"/>
                </a:lnTo>
                <a:cubicBezTo>
                  <a:pt x="324" y="165"/>
                  <a:pt x="331" y="172"/>
                  <a:pt x="331" y="181"/>
                </a:cubicBezTo>
                <a:cubicBezTo>
                  <a:pt x="331" y="191"/>
                  <a:pt x="324" y="198"/>
                  <a:pt x="315" y="198"/>
                </a:cubicBezTo>
                <a:lnTo>
                  <a:pt x="298" y="198"/>
                </a:lnTo>
                <a:lnTo>
                  <a:pt x="224" y="198"/>
                </a:lnTo>
                <a:cubicBezTo>
                  <a:pt x="207" y="198"/>
                  <a:pt x="190" y="200"/>
                  <a:pt x="174" y="204"/>
                </a:cubicBezTo>
                <a:cubicBezTo>
                  <a:pt x="147" y="210"/>
                  <a:pt x="122" y="220"/>
                  <a:pt x="100" y="236"/>
                </a:cubicBezTo>
                <a:cubicBezTo>
                  <a:pt x="40" y="276"/>
                  <a:pt x="0" y="345"/>
                  <a:pt x="0" y="422"/>
                </a:cubicBezTo>
                <a:lnTo>
                  <a:pt x="0" y="439"/>
                </a:lnTo>
                <a:cubicBezTo>
                  <a:pt x="0" y="452"/>
                  <a:pt x="12" y="464"/>
                  <a:pt x="25" y="464"/>
                </a:cubicBezTo>
                <a:cubicBezTo>
                  <a:pt x="39" y="464"/>
                  <a:pt x="50" y="452"/>
                  <a:pt x="50" y="439"/>
                </a:cubicBezTo>
                <a:lnTo>
                  <a:pt x="50" y="422"/>
                </a:lnTo>
                <a:cubicBezTo>
                  <a:pt x="50" y="372"/>
                  <a:pt x="72" y="327"/>
                  <a:pt x="106" y="295"/>
                </a:cubicBezTo>
                <a:cubicBezTo>
                  <a:pt x="126" y="373"/>
                  <a:pt x="197" y="430"/>
                  <a:pt x="282" y="430"/>
                </a:cubicBezTo>
                <a:lnTo>
                  <a:pt x="283" y="430"/>
                </a:lnTo>
                <a:cubicBezTo>
                  <a:pt x="420" y="430"/>
                  <a:pt x="531" y="295"/>
                  <a:pt x="531" y="128"/>
                </a:cubicBezTo>
                <a:cubicBezTo>
                  <a:pt x="531" y="84"/>
                  <a:pt x="523" y="42"/>
                  <a:pt x="509" y="5"/>
                </a:cubicBezTo>
                <a:cubicBezTo>
                  <a:pt x="506" y="-2"/>
                  <a:pt x="496" y="-2"/>
                  <a:pt x="492" y="5"/>
                </a:cubicBezTo>
                <a:cubicBezTo>
                  <a:pt x="473" y="41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4" name="文本框 203"/>
          <p:cNvSpPr txBox="1"/>
          <p:nvPr/>
        </p:nvSpPr>
        <p:spPr>
          <a:xfrm>
            <a:off x="1257120" y="2746080"/>
            <a:ext cx="320611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基于真实历史行为数据，而非人工规则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5" name="任意多边形 204"/>
          <p:cNvSpPr/>
          <p:nvPr/>
        </p:nvSpPr>
        <p:spPr>
          <a:xfrm>
            <a:off x="914040" y="3850200"/>
            <a:ext cx="191160" cy="167040"/>
          </a:xfrm>
          <a:custGeom>
            <a:avLst/>
            <a:gdLst/>
            <a:ahLst/>
            <a:cxnLst/>
            <a:rect l="0" t="0" r="r" b="b"/>
            <a:pathLst>
              <a:path w="531" h="464">
                <a:moveTo>
                  <a:pt x="282" y="66"/>
                </a:moveTo>
                <a:cubicBezTo>
                  <a:pt x="200" y="66"/>
                  <a:pt x="132" y="120"/>
                  <a:pt x="108" y="194"/>
                </a:cubicBezTo>
                <a:cubicBezTo>
                  <a:pt x="143" y="175"/>
                  <a:pt x="182" y="166"/>
                  <a:pt x="224" y="166"/>
                </a:cubicBezTo>
                <a:lnTo>
                  <a:pt x="315" y="166"/>
                </a:lnTo>
                <a:cubicBezTo>
                  <a:pt x="324" y="166"/>
                  <a:pt x="331" y="173"/>
                  <a:pt x="331" y="182"/>
                </a:cubicBezTo>
                <a:cubicBezTo>
                  <a:pt x="331" y="192"/>
                  <a:pt x="324" y="200"/>
                  <a:pt x="315" y="200"/>
                </a:cubicBezTo>
                <a:lnTo>
                  <a:pt x="298" y="200"/>
                </a:lnTo>
                <a:lnTo>
                  <a:pt x="224" y="200"/>
                </a:lnTo>
                <a:cubicBezTo>
                  <a:pt x="207" y="200"/>
                  <a:pt x="190" y="202"/>
                  <a:pt x="174" y="205"/>
                </a:cubicBezTo>
                <a:cubicBezTo>
                  <a:pt x="147" y="211"/>
                  <a:pt x="122" y="222"/>
                  <a:pt x="100" y="237"/>
                </a:cubicBezTo>
                <a:cubicBezTo>
                  <a:pt x="40" y="277"/>
                  <a:pt x="0" y="345"/>
                  <a:pt x="0" y="423"/>
                </a:cubicBezTo>
                <a:lnTo>
                  <a:pt x="0" y="439"/>
                </a:lnTo>
                <a:cubicBezTo>
                  <a:pt x="0" y="453"/>
                  <a:pt x="12" y="464"/>
                  <a:pt x="25" y="464"/>
                </a:cubicBezTo>
                <a:cubicBezTo>
                  <a:pt x="39" y="464"/>
                  <a:pt x="50" y="453"/>
                  <a:pt x="50" y="439"/>
                </a:cubicBezTo>
                <a:lnTo>
                  <a:pt x="50" y="423"/>
                </a:lnTo>
                <a:cubicBezTo>
                  <a:pt x="50" y="373"/>
                  <a:pt x="72" y="327"/>
                  <a:pt x="106" y="296"/>
                </a:cubicBezTo>
                <a:cubicBezTo>
                  <a:pt x="126" y="374"/>
                  <a:pt x="197" y="431"/>
                  <a:pt x="282" y="431"/>
                </a:cubicBezTo>
                <a:lnTo>
                  <a:pt x="283" y="431"/>
                </a:lnTo>
                <a:cubicBezTo>
                  <a:pt x="420" y="431"/>
                  <a:pt x="531" y="296"/>
                  <a:pt x="531" y="129"/>
                </a:cubicBezTo>
                <a:cubicBezTo>
                  <a:pt x="531" y="85"/>
                  <a:pt x="523" y="43"/>
                  <a:pt x="509" y="5"/>
                </a:cubicBezTo>
                <a:cubicBezTo>
                  <a:pt x="506" y="-2"/>
                  <a:pt x="496" y="-1"/>
                  <a:pt x="492" y="5"/>
                </a:cubicBezTo>
                <a:cubicBezTo>
                  <a:pt x="473" y="42"/>
                  <a:pt x="434" y="66"/>
                  <a:pt x="390" y="66"/>
                </a:cubicBezTo>
                <a:lnTo>
                  <a:pt x="282" y="6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6" name="文本框 205"/>
          <p:cNvSpPr txBox="1"/>
          <p:nvPr/>
        </p:nvSpPr>
        <p:spPr>
          <a:xfrm>
            <a:off x="1257120" y="3260520"/>
            <a:ext cx="282892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提取高留存贡献者的典型成长路径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7" name="任意多边形 206"/>
          <p:cNvSpPr/>
          <p:nvPr/>
        </p:nvSpPr>
        <p:spPr>
          <a:xfrm>
            <a:off x="647640" y="4576680"/>
            <a:ext cx="10930320" cy="1209960"/>
          </a:xfrm>
          <a:custGeom>
            <a:avLst/>
            <a:gdLst/>
            <a:ahLst/>
            <a:cxnLst/>
            <a:rect l="0" t="0" r="r" b="b"/>
            <a:pathLst>
              <a:path w="30362" h="3361">
                <a:moveTo>
                  <a:pt x="0" y="2951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2"/>
                  <a:pt x="296" y="0"/>
                  <a:pt x="317" y="0"/>
                </a:cubicBezTo>
                <a:lnTo>
                  <a:pt x="29951" y="0"/>
                </a:lnTo>
                <a:cubicBezTo>
                  <a:pt x="29978" y="0"/>
                  <a:pt x="30005" y="2"/>
                  <a:pt x="30032" y="8"/>
                </a:cubicBezTo>
                <a:cubicBezTo>
                  <a:pt x="30058" y="13"/>
                  <a:pt x="30084" y="21"/>
                  <a:pt x="30108" y="31"/>
                </a:cubicBezTo>
                <a:cubicBezTo>
                  <a:pt x="30133" y="41"/>
                  <a:pt x="30157" y="54"/>
                  <a:pt x="30179" y="69"/>
                </a:cubicBezTo>
                <a:cubicBezTo>
                  <a:pt x="30202" y="84"/>
                  <a:pt x="30222" y="101"/>
                  <a:pt x="30241" y="120"/>
                </a:cubicBezTo>
                <a:cubicBezTo>
                  <a:pt x="30261" y="139"/>
                  <a:pt x="30278" y="160"/>
                  <a:pt x="30292" y="182"/>
                </a:cubicBezTo>
                <a:cubicBezTo>
                  <a:pt x="30307" y="204"/>
                  <a:pt x="30320" y="228"/>
                  <a:pt x="30330" y="253"/>
                </a:cubicBezTo>
                <a:cubicBezTo>
                  <a:pt x="30341" y="278"/>
                  <a:pt x="30348" y="303"/>
                  <a:pt x="30354" y="330"/>
                </a:cubicBezTo>
                <a:cubicBezTo>
                  <a:pt x="30359" y="356"/>
                  <a:pt x="30362" y="383"/>
                  <a:pt x="30362" y="410"/>
                </a:cubicBezTo>
                <a:lnTo>
                  <a:pt x="30362" y="2951"/>
                </a:lnTo>
                <a:cubicBezTo>
                  <a:pt x="30362" y="2978"/>
                  <a:pt x="30359" y="3004"/>
                  <a:pt x="30354" y="3031"/>
                </a:cubicBezTo>
                <a:cubicBezTo>
                  <a:pt x="30348" y="3057"/>
                  <a:pt x="30341" y="3083"/>
                  <a:pt x="30330" y="3108"/>
                </a:cubicBezTo>
                <a:cubicBezTo>
                  <a:pt x="30320" y="3133"/>
                  <a:pt x="30307" y="3156"/>
                  <a:pt x="30292" y="3179"/>
                </a:cubicBezTo>
                <a:cubicBezTo>
                  <a:pt x="30278" y="3201"/>
                  <a:pt x="30261" y="3222"/>
                  <a:pt x="30241" y="3241"/>
                </a:cubicBezTo>
                <a:cubicBezTo>
                  <a:pt x="30222" y="3260"/>
                  <a:pt x="30202" y="3277"/>
                  <a:pt x="30179" y="3292"/>
                </a:cubicBezTo>
                <a:cubicBezTo>
                  <a:pt x="30157" y="3307"/>
                  <a:pt x="30133" y="3319"/>
                  <a:pt x="30108" y="3330"/>
                </a:cubicBezTo>
                <a:cubicBezTo>
                  <a:pt x="30084" y="3340"/>
                  <a:pt x="30058" y="3348"/>
                  <a:pt x="30032" y="3353"/>
                </a:cubicBezTo>
                <a:cubicBezTo>
                  <a:pt x="30005" y="3358"/>
                  <a:pt x="29978" y="3361"/>
                  <a:pt x="29951" y="3361"/>
                </a:cubicBezTo>
                <a:lnTo>
                  <a:pt x="317" y="3361"/>
                </a:lnTo>
                <a:cubicBezTo>
                  <a:pt x="296" y="3361"/>
                  <a:pt x="276" y="3358"/>
                  <a:pt x="255" y="3353"/>
                </a:cubicBezTo>
                <a:cubicBezTo>
                  <a:pt x="235" y="3348"/>
                  <a:pt x="215" y="3340"/>
                  <a:pt x="196" y="3330"/>
                </a:cubicBezTo>
                <a:cubicBezTo>
                  <a:pt x="176" y="3319"/>
                  <a:pt x="158" y="3307"/>
                  <a:pt x="141" y="3292"/>
                </a:cubicBezTo>
                <a:cubicBezTo>
                  <a:pt x="123" y="3277"/>
                  <a:pt x="107" y="3260"/>
                  <a:pt x="93" y="3241"/>
                </a:cubicBezTo>
                <a:cubicBezTo>
                  <a:pt x="78" y="3222"/>
                  <a:pt x="65" y="3201"/>
                  <a:pt x="53" y="3179"/>
                </a:cubicBezTo>
                <a:cubicBezTo>
                  <a:pt x="42" y="3156"/>
                  <a:pt x="32" y="3133"/>
                  <a:pt x="24" y="3108"/>
                </a:cubicBezTo>
                <a:cubicBezTo>
                  <a:pt x="16" y="3083"/>
                  <a:pt x="10" y="3057"/>
                  <a:pt x="6" y="3031"/>
                </a:cubicBezTo>
                <a:cubicBezTo>
                  <a:pt x="2" y="3004"/>
                  <a:pt x="0" y="2978"/>
                  <a:pt x="0" y="2951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  <a:effectLst>
            <a:outerShdw blurRad="152400" dist="50800" dir="5400000" algn="tl" rotWithShape="0">
              <a:srgbClr val="3D352E">
                <a:alpha val="8000"/>
              </a:srgbClr>
            </a:outerShdw>
          </a:effectLst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8" name="任意多边形 207"/>
          <p:cNvSpPr/>
          <p:nvPr/>
        </p:nvSpPr>
        <p:spPr>
          <a:xfrm>
            <a:off x="738720" y="4581360"/>
            <a:ext cx="10792800" cy="71640"/>
          </a:xfrm>
          <a:custGeom>
            <a:avLst/>
            <a:gdLst/>
            <a:ahLst/>
            <a:cxnLst/>
            <a:rect l="0" t="0" r="r" b="b"/>
            <a:pathLst>
              <a:path w="29980" h="199">
                <a:moveTo>
                  <a:pt x="29900" y="199"/>
                </a:moveTo>
                <a:lnTo>
                  <a:pt x="1437" y="199"/>
                </a:lnTo>
                <a:lnTo>
                  <a:pt x="0" y="19"/>
                </a:lnTo>
                <a:cubicBezTo>
                  <a:pt x="21" y="6"/>
                  <a:pt x="42" y="0"/>
                  <a:pt x="64" y="0"/>
                </a:cubicBezTo>
                <a:lnTo>
                  <a:pt x="29698" y="0"/>
                </a:lnTo>
                <a:cubicBezTo>
                  <a:pt x="29751" y="0"/>
                  <a:pt x="29802" y="10"/>
                  <a:pt x="29850" y="30"/>
                </a:cubicBezTo>
                <a:cubicBezTo>
                  <a:pt x="29899" y="51"/>
                  <a:pt x="29942" y="80"/>
                  <a:pt x="29979" y="117"/>
                </a:cubicBezTo>
                <a:cubicBezTo>
                  <a:pt x="29980" y="118"/>
                  <a:pt x="29980" y="118"/>
                  <a:pt x="29980" y="119"/>
                </a:cubicBezTo>
                <a:lnTo>
                  <a:pt x="29900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09" name="任意多边形 208"/>
          <p:cNvSpPr/>
          <p:nvPr/>
        </p:nvSpPr>
        <p:spPr>
          <a:xfrm>
            <a:off x="738720" y="5709960"/>
            <a:ext cx="10792800" cy="72000"/>
          </a:xfrm>
          <a:custGeom>
            <a:avLst/>
            <a:gdLst/>
            <a:ahLst/>
            <a:cxnLst/>
            <a:rect l="0" t="0" r="r" b="b"/>
            <a:pathLst>
              <a:path w="29980" h="200">
                <a:moveTo>
                  <a:pt x="1437" y="0"/>
                </a:moveTo>
                <a:lnTo>
                  <a:pt x="29900" y="0"/>
                </a:lnTo>
                <a:lnTo>
                  <a:pt x="29980" y="82"/>
                </a:lnTo>
                <a:cubicBezTo>
                  <a:pt x="29980" y="83"/>
                  <a:pt x="29980" y="83"/>
                  <a:pt x="29979" y="83"/>
                </a:cubicBezTo>
                <a:cubicBezTo>
                  <a:pt x="29942" y="121"/>
                  <a:pt x="29899" y="149"/>
                  <a:pt x="29850" y="169"/>
                </a:cubicBezTo>
                <a:cubicBezTo>
                  <a:pt x="29802" y="190"/>
                  <a:pt x="29751" y="200"/>
                  <a:pt x="29698" y="200"/>
                </a:cubicBezTo>
                <a:lnTo>
                  <a:pt x="64" y="200"/>
                </a:lnTo>
                <a:cubicBezTo>
                  <a:pt x="42" y="200"/>
                  <a:pt x="21" y="193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0" name="任意多边形 209"/>
          <p:cNvSpPr/>
          <p:nvPr/>
        </p:nvSpPr>
        <p:spPr>
          <a:xfrm>
            <a:off x="11501280" y="4623120"/>
            <a:ext cx="71640" cy="1116720"/>
          </a:xfrm>
          <a:custGeom>
            <a:avLst/>
            <a:gdLst/>
            <a:ahLst/>
            <a:cxnLst/>
            <a:rect l="0" t="0" r="r" b="b"/>
            <a:pathLst>
              <a:path w="199" h="3102">
                <a:moveTo>
                  <a:pt x="0" y="3020"/>
                </a:moveTo>
                <a:lnTo>
                  <a:pt x="0" y="82"/>
                </a:lnTo>
                <a:lnTo>
                  <a:pt x="83" y="0"/>
                </a:lnTo>
                <a:cubicBezTo>
                  <a:pt x="120" y="37"/>
                  <a:pt x="149" y="80"/>
                  <a:pt x="169" y="129"/>
                </a:cubicBezTo>
                <a:cubicBezTo>
                  <a:pt x="189" y="178"/>
                  <a:pt x="199" y="228"/>
                  <a:pt x="199" y="281"/>
                </a:cubicBezTo>
                <a:lnTo>
                  <a:pt x="199" y="2822"/>
                </a:lnTo>
                <a:cubicBezTo>
                  <a:pt x="199" y="2874"/>
                  <a:pt x="189" y="2925"/>
                  <a:pt x="169" y="2974"/>
                </a:cubicBezTo>
                <a:cubicBezTo>
                  <a:pt x="149" y="3022"/>
                  <a:pt x="120" y="3065"/>
                  <a:pt x="83" y="3102"/>
                </a:cubicBezTo>
                <a:lnTo>
                  <a:pt x="0" y="302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1" name="任意多边形 210"/>
          <p:cNvSpPr/>
          <p:nvPr/>
        </p:nvSpPr>
        <p:spPr>
          <a:xfrm>
            <a:off x="685440" y="4587840"/>
            <a:ext cx="72000" cy="1187280"/>
          </a:xfrm>
          <a:custGeom>
            <a:avLst/>
            <a:gdLst/>
            <a:ahLst/>
            <a:cxnLst/>
            <a:rect l="0" t="0" r="r" b="b"/>
            <a:pathLst>
              <a:path w="200" h="3298">
                <a:moveTo>
                  <a:pt x="200" y="7"/>
                </a:moveTo>
                <a:lnTo>
                  <a:pt x="200" y="3292"/>
                </a:lnTo>
                <a:lnTo>
                  <a:pt x="148" y="3298"/>
                </a:lnTo>
                <a:cubicBezTo>
                  <a:pt x="143" y="3295"/>
                  <a:pt x="137" y="3291"/>
                  <a:pt x="131" y="3286"/>
                </a:cubicBezTo>
                <a:cubicBezTo>
                  <a:pt x="105" y="3266"/>
                  <a:pt x="82" y="3238"/>
                  <a:pt x="62" y="3200"/>
                </a:cubicBezTo>
                <a:cubicBezTo>
                  <a:pt x="43" y="3163"/>
                  <a:pt x="27" y="3120"/>
                  <a:pt x="17" y="3072"/>
                </a:cubicBezTo>
                <a:cubicBezTo>
                  <a:pt x="6" y="3023"/>
                  <a:pt x="0" y="2972"/>
                  <a:pt x="0" y="2920"/>
                </a:cubicBezTo>
                <a:lnTo>
                  <a:pt x="0" y="379"/>
                </a:lnTo>
                <a:cubicBezTo>
                  <a:pt x="0" y="326"/>
                  <a:pt x="6" y="276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2" name="文本框 211"/>
          <p:cNvSpPr txBox="1"/>
          <p:nvPr/>
        </p:nvSpPr>
        <p:spPr>
          <a:xfrm>
            <a:off x="1257120" y="3774600"/>
            <a:ext cx="33947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构建从低门槛到高价值的渐进式学习路线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3" name="文本框 212"/>
          <p:cNvSpPr txBox="1"/>
          <p:nvPr/>
        </p:nvSpPr>
        <p:spPr>
          <a:xfrm>
            <a:off x="914400" y="485244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路径示例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4" name="文本框 213"/>
          <p:cNvSpPr txBox="1"/>
          <p:nvPr/>
        </p:nvSpPr>
        <p:spPr>
          <a:xfrm>
            <a:off x="914400" y="5317920"/>
            <a:ext cx="510921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文档贡献 → </a:t>
            </a:r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Issue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评论 → </a:t>
            </a:r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Issue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提交 → </a:t>
            </a:r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PR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提交 → 核心贡献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任意多边形 214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6" name="任意多边形 215"/>
          <p:cNvSpPr/>
          <p:nvPr/>
        </p:nvSpPr>
        <p:spPr>
          <a:xfrm>
            <a:off x="0" y="0"/>
            <a:ext cx="12192120" cy="6858000"/>
          </a:xfrm>
          <a:custGeom>
            <a:avLst/>
            <a:gdLst/>
            <a:ahLst/>
            <a:cxnLst/>
            <a:rect l="0" t="0" r="r" b="b"/>
            <a:pathLst>
              <a:path w="33867" h="19050">
                <a:moveTo>
                  <a:pt x="0" y="0"/>
                </a:moveTo>
                <a:lnTo>
                  <a:pt x="33867" y="0"/>
                </a:lnTo>
                <a:lnTo>
                  <a:pt x="33867" y="19050"/>
                </a:lnTo>
                <a:lnTo>
                  <a:pt x="0" y="19050"/>
                </a:lnTo>
                <a:lnTo>
                  <a:pt x="0" y="0"/>
                </a:lnTo>
                <a:close/>
              </a:path>
            </a:pathLst>
          </a:custGeom>
          <a:solidFill>
            <a:srgbClr val="FFFBF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7" name="任意多边形 216"/>
          <p:cNvSpPr/>
          <p:nvPr/>
        </p:nvSpPr>
        <p:spPr>
          <a:xfrm>
            <a:off x="-360" y="0"/>
            <a:ext cx="1334160" cy="2092680"/>
          </a:xfrm>
          <a:custGeom>
            <a:avLst/>
            <a:gdLst/>
            <a:ahLst/>
            <a:cxnLst/>
            <a:rect l="0" t="0" r="r" b="b"/>
            <a:pathLst>
              <a:path w="3706" h="5813">
                <a:moveTo>
                  <a:pt x="3706" y="1852"/>
                </a:moveTo>
                <a:cubicBezTo>
                  <a:pt x="3706" y="1917"/>
                  <a:pt x="3704" y="1981"/>
                  <a:pt x="3701" y="2046"/>
                </a:cubicBezTo>
                <a:cubicBezTo>
                  <a:pt x="3698" y="2111"/>
                  <a:pt x="3693" y="2176"/>
                  <a:pt x="3687" y="2241"/>
                </a:cubicBezTo>
                <a:cubicBezTo>
                  <a:pt x="3680" y="2305"/>
                  <a:pt x="3672" y="2370"/>
                  <a:pt x="3663" y="2434"/>
                </a:cubicBezTo>
                <a:cubicBezTo>
                  <a:pt x="3653" y="2498"/>
                  <a:pt x="3642" y="2562"/>
                  <a:pt x="3629" y="2626"/>
                </a:cubicBezTo>
                <a:cubicBezTo>
                  <a:pt x="3617" y="2690"/>
                  <a:pt x="3603" y="2753"/>
                  <a:pt x="3587" y="2816"/>
                </a:cubicBezTo>
                <a:cubicBezTo>
                  <a:pt x="3571" y="2879"/>
                  <a:pt x="3554" y="2942"/>
                  <a:pt x="3535" y="3005"/>
                </a:cubicBezTo>
                <a:cubicBezTo>
                  <a:pt x="3516" y="3067"/>
                  <a:pt x="3496" y="3128"/>
                  <a:pt x="3474" y="3190"/>
                </a:cubicBezTo>
                <a:cubicBezTo>
                  <a:pt x="3452" y="3251"/>
                  <a:pt x="3428" y="3311"/>
                  <a:pt x="3404" y="3371"/>
                </a:cubicBezTo>
                <a:cubicBezTo>
                  <a:pt x="3379" y="3431"/>
                  <a:pt x="3352" y="3491"/>
                  <a:pt x="3325" y="3549"/>
                </a:cubicBezTo>
                <a:cubicBezTo>
                  <a:pt x="3297" y="3608"/>
                  <a:pt x="3268" y="3666"/>
                  <a:pt x="3237" y="3723"/>
                </a:cubicBezTo>
                <a:cubicBezTo>
                  <a:pt x="3206" y="3781"/>
                  <a:pt x="3174" y="3837"/>
                  <a:pt x="3141" y="3893"/>
                </a:cubicBezTo>
                <a:cubicBezTo>
                  <a:pt x="3108" y="3949"/>
                  <a:pt x="3073" y="4003"/>
                  <a:pt x="3037" y="4058"/>
                </a:cubicBezTo>
                <a:cubicBezTo>
                  <a:pt x="3001" y="4112"/>
                  <a:pt x="2963" y="4165"/>
                  <a:pt x="2925" y="4217"/>
                </a:cubicBezTo>
                <a:cubicBezTo>
                  <a:pt x="2886" y="4269"/>
                  <a:pt x="2846" y="4320"/>
                  <a:pt x="2805" y="4370"/>
                </a:cubicBezTo>
                <a:cubicBezTo>
                  <a:pt x="2764" y="4421"/>
                  <a:pt x="2721" y="4470"/>
                  <a:pt x="2678" y="4518"/>
                </a:cubicBezTo>
                <a:cubicBezTo>
                  <a:pt x="2634" y="4566"/>
                  <a:pt x="2589" y="4613"/>
                  <a:pt x="2543" y="4659"/>
                </a:cubicBezTo>
                <a:cubicBezTo>
                  <a:pt x="2497" y="4705"/>
                  <a:pt x="2450" y="4750"/>
                  <a:pt x="2402" y="4793"/>
                </a:cubicBezTo>
                <a:cubicBezTo>
                  <a:pt x="2354" y="4837"/>
                  <a:pt x="2305" y="4879"/>
                  <a:pt x="2255" y="4920"/>
                </a:cubicBezTo>
                <a:cubicBezTo>
                  <a:pt x="2204" y="4962"/>
                  <a:pt x="2153" y="5002"/>
                  <a:pt x="2101" y="5040"/>
                </a:cubicBezTo>
                <a:cubicBezTo>
                  <a:pt x="2049" y="5079"/>
                  <a:pt x="1996" y="5116"/>
                  <a:pt x="1942" y="5152"/>
                </a:cubicBezTo>
                <a:cubicBezTo>
                  <a:pt x="1888" y="5189"/>
                  <a:pt x="1832" y="5223"/>
                  <a:pt x="1776" y="5257"/>
                </a:cubicBezTo>
                <a:cubicBezTo>
                  <a:pt x="1721" y="5290"/>
                  <a:pt x="1664" y="5322"/>
                  <a:pt x="1607" y="5353"/>
                </a:cubicBezTo>
                <a:cubicBezTo>
                  <a:pt x="1549" y="5383"/>
                  <a:pt x="1491" y="5413"/>
                  <a:pt x="1433" y="5440"/>
                </a:cubicBezTo>
                <a:cubicBezTo>
                  <a:pt x="1374" y="5468"/>
                  <a:pt x="1315" y="5494"/>
                  <a:pt x="1255" y="5519"/>
                </a:cubicBezTo>
                <a:cubicBezTo>
                  <a:pt x="1195" y="5544"/>
                  <a:pt x="1134" y="5567"/>
                  <a:pt x="1073" y="5589"/>
                </a:cubicBezTo>
                <a:cubicBezTo>
                  <a:pt x="1012" y="5611"/>
                  <a:pt x="950" y="5632"/>
                  <a:pt x="888" y="5650"/>
                </a:cubicBezTo>
                <a:cubicBezTo>
                  <a:pt x="826" y="5669"/>
                  <a:pt x="763" y="5687"/>
                  <a:pt x="700" y="5702"/>
                </a:cubicBezTo>
                <a:cubicBezTo>
                  <a:pt x="637" y="5718"/>
                  <a:pt x="574" y="5732"/>
                  <a:pt x="510" y="5745"/>
                </a:cubicBezTo>
                <a:cubicBezTo>
                  <a:pt x="446" y="5758"/>
                  <a:pt x="383" y="5769"/>
                  <a:pt x="318" y="5778"/>
                </a:cubicBezTo>
                <a:cubicBezTo>
                  <a:pt x="254" y="5788"/>
                  <a:pt x="190" y="5796"/>
                  <a:pt x="125" y="5802"/>
                </a:cubicBezTo>
                <a:cubicBezTo>
                  <a:pt x="83" y="5806"/>
                  <a:pt x="42" y="5810"/>
                  <a:pt x="0" y="5813"/>
                </a:cubicBezTo>
                <a:lnTo>
                  <a:pt x="1" y="0"/>
                </a:lnTo>
                <a:lnTo>
                  <a:pt x="3247" y="0"/>
                </a:lnTo>
                <a:cubicBezTo>
                  <a:pt x="3274" y="51"/>
                  <a:pt x="3300" y="102"/>
                  <a:pt x="3325" y="155"/>
                </a:cubicBezTo>
                <a:cubicBezTo>
                  <a:pt x="3352" y="213"/>
                  <a:pt x="3379" y="273"/>
                  <a:pt x="3404" y="333"/>
                </a:cubicBezTo>
                <a:cubicBezTo>
                  <a:pt x="3428" y="393"/>
                  <a:pt x="3452" y="453"/>
                  <a:pt x="3474" y="515"/>
                </a:cubicBezTo>
                <a:cubicBezTo>
                  <a:pt x="3496" y="576"/>
                  <a:pt x="3516" y="637"/>
                  <a:pt x="3535" y="700"/>
                </a:cubicBezTo>
                <a:cubicBezTo>
                  <a:pt x="3554" y="762"/>
                  <a:pt x="3571" y="824"/>
                  <a:pt x="3587" y="887"/>
                </a:cubicBezTo>
                <a:cubicBezTo>
                  <a:pt x="3603" y="950"/>
                  <a:pt x="3617" y="1014"/>
                  <a:pt x="3629" y="1077"/>
                </a:cubicBezTo>
                <a:cubicBezTo>
                  <a:pt x="3642" y="1141"/>
                  <a:pt x="3653" y="1205"/>
                  <a:pt x="3663" y="1269"/>
                </a:cubicBezTo>
                <a:cubicBezTo>
                  <a:pt x="3672" y="1333"/>
                  <a:pt x="3680" y="1398"/>
                  <a:pt x="3687" y="1463"/>
                </a:cubicBezTo>
                <a:cubicBezTo>
                  <a:pt x="3693" y="1527"/>
                  <a:pt x="3698" y="1592"/>
                  <a:pt x="3701" y="1657"/>
                </a:cubicBezTo>
                <a:cubicBezTo>
                  <a:pt x="3704" y="1722"/>
                  <a:pt x="3706" y="1787"/>
                  <a:pt x="3706" y="185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8" name="任意多边形 217"/>
          <p:cNvSpPr/>
          <p:nvPr/>
        </p:nvSpPr>
        <p:spPr>
          <a:xfrm>
            <a:off x="10725120" y="5391000"/>
            <a:ext cx="1467000" cy="1467000"/>
          </a:xfrm>
          <a:custGeom>
            <a:avLst/>
            <a:gdLst/>
            <a:ahLst/>
            <a:cxnLst/>
            <a:rect l="0" t="0" r="r" b="b"/>
            <a:pathLst>
              <a:path w="4075" h="4075">
                <a:moveTo>
                  <a:pt x="4075" y="4075"/>
                </a:moveTo>
                <a:lnTo>
                  <a:pt x="90" y="4075"/>
                </a:lnTo>
                <a:cubicBezTo>
                  <a:pt x="80" y="4035"/>
                  <a:pt x="71" y="3994"/>
                  <a:pt x="63" y="3953"/>
                </a:cubicBezTo>
                <a:cubicBezTo>
                  <a:pt x="53" y="3900"/>
                  <a:pt x="43" y="3847"/>
                  <a:pt x="35" y="3793"/>
                </a:cubicBezTo>
                <a:cubicBezTo>
                  <a:pt x="27" y="3740"/>
                  <a:pt x="21" y="3686"/>
                  <a:pt x="16" y="3632"/>
                </a:cubicBezTo>
                <a:cubicBezTo>
                  <a:pt x="10" y="3579"/>
                  <a:pt x="6" y="3525"/>
                  <a:pt x="4" y="3470"/>
                </a:cubicBezTo>
                <a:cubicBezTo>
                  <a:pt x="1" y="3416"/>
                  <a:pt x="0" y="3362"/>
                  <a:pt x="0" y="3307"/>
                </a:cubicBezTo>
                <a:cubicBezTo>
                  <a:pt x="0" y="3253"/>
                  <a:pt x="1" y="3199"/>
                  <a:pt x="4" y="3145"/>
                </a:cubicBezTo>
                <a:cubicBezTo>
                  <a:pt x="6" y="3091"/>
                  <a:pt x="10" y="3037"/>
                  <a:pt x="16" y="2983"/>
                </a:cubicBezTo>
                <a:cubicBezTo>
                  <a:pt x="21" y="2929"/>
                  <a:pt x="27" y="2875"/>
                  <a:pt x="35" y="2822"/>
                </a:cubicBezTo>
                <a:cubicBezTo>
                  <a:pt x="43" y="2768"/>
                  <a:pt x="53" y="2715"/>
                  <a:pt x="63" y="2662"/>
                </a:cubicBezTo>
                <a:cubicBezTo>
                  <a:pt x="74" y="2609"/>
                  <a:pt x="86" y="2556"/>
                  <a:pt x="99" y="2504"/>
                </a:cubicBezTo>
                <a:cubicBezTo>
                  <a:pt x="112" y="2451"/>
                  <a:pt x="126" y="2399"/>
                  <a:pt x="142" y="2347"/>
                </a:cubicBezTo>
                <a:cubicBezTo>
                  <a:pt x="158" y="2295"/>
                  <a:pt x="175" y="2244"/>
                  <a:pt x="193" y="2193"/>
                </a:cubicBezTo>
                <a:cubicBezTo>
                  <a:pt x="211" y="2142"/>
                  <a:pt x="231" y="2092"/>
                  <a:pt x="251" y="2042"/>
                </a:cubicBezTo>
                <a:cubicBezTo>
                  <a:pt x="272" y="1992"/>
                  <a:pt x="294" y="1942"/>
                  <a:pt x="317" y="1893"/>
                </a:cubicBezTo>
                <a:cubicBezTo>
                  <a:pt x="340" y="1844"/>
                  <a:pt x="365" y="1796"/>
                  <a:pt x="390" y="1748"/>
                </a:cubicBezTo>
                <a:cubicBezTo>
                  <a:pt x="416" y="1700"/>
                  <a:pt x="442" y="1653"/>
                  <a:pt x="470" y="1607"/>
                </a:cubicBezTo>
                <a:cubicBezTo>
                  <a:pt x="498" y="1560"/>
                  <a:pt x="527" y="1515"/>
                  <a:pt x="557" y="1470"/>
                </a:cubicBezTo>
                <a:cubicBezTo>
                  <a:pt x="587" y="1425"/>
                  <a:pt x="618" y="1381"/>
                  <a:pt x="650" y="1337"/>
                </a:cubicBezTo>
                <a:cubicBezTo>
                  <a:pt x="683" y="1294"/>
                  <a:pt x="716" y="1251"/>
                  <a:pt x="750" y="1209"/>
                </a:cubicBezTo>
                <a:cubicBezTo>
                  <a:pt x="786" y="1167"/>
                  <a:pt x="821" y="1126"/>
                  <a:pt x="857" y="1086"/>
                </a:cubicBezTo>
                <a:cubicBezTo>
                  <a:pt x="894" y="1046"/>
                  <a:pt x="931" y="1007"/>
                  <a:pt x="969" y="969"/>
                </a:cubicBezTo>
                <a:cubicBezTo>
                  <a:pt x="1008" y="930"/>
                  <a:pt x="1047" y="893"/>
                  <a:pt x="1087" y="857"/>
                </a:cubicBezTo>
                <a:cubicBezTo>
                  <a:pt x="1127" y="820"/>
                  <a:pt x="1168" y="785"/>
                  <a:pt x="1210" y="751"/>
                </a:cubicBezTo>
                <a:cubicBezTo>
                  <a:pt x="1252" y="716"/>
                  <a:pt x="1294" y="683"/>
                  <a:pt x="1338" y="651"/>
                </a:cubicBezTo>
                <a:cubicBezTo>
                  <a:pt x="1381" y="619"/>
                  <a:pt x="1425" y="587"/>
                  <a:pt x="1470" y="557"/>
                </a:cubicBezTo>
                <a:cubicBezTo>
                  <a:pt x="1515" y="527"/>
                  <a:pt x="1561" y="498"/>
                  <a:pt x="1608" y="470"/>
                </a:cubicBezTo>
                <a:cubicBezTo>
                  <a:pt x="1654" y="443"/>
                  <a:pt x="1701" y="416"/>
                  <a:pt x="1749" y="390"/>
                </a:cubicBezTo>
                <a:cubicBezTo>
                  <a:pt x="1797" y="365"/>
                  <a:pt x="1845" y="341"/>
                  <a:pt x="1894" y="317"/>
                </a:cubicBezTo>
                <a:cubicBezTo>
                  <a:pt x="1943" y="294"/>
                  <a:pt x="1992" y="272"/>
                  <a:pt x="2042" y="252"/>
                </a:cubicBezTo>
                <a:cubicBezTo>
                  <a:pt x="2092" y="231"/>
                  <a:pt x="2143" y="211"/>
                  <a:pt x="2194" y="193"/>
                </a:cubicBezTo>
                <a:cubicBezTo>
                  <a:pt x="2245" y="175"/>
                  <a:pt x="2296" y="158"/>
                  <a:pt x="2348" y="142"/>
                </a:cubicBezTo>
                <a:cubicBezTo>
                  <a:pt x="2400" y="127"/>
                  <a:pt x="2452" y="112"/>
                  <a:pt x="2504" y="99"/>
                </a:cubicBezTo>
                <a:cubicBezTo>
                  <a:pt x="2557" y="86"/>
                  <a:pt x="2610" y="74"/>
                  <a:pt x="2663" y="63"/>
                </a:cubicBezTo>
                <a:cubicBezTo>
                  <a:pt x="2716" y="53"/>
                  <a:pt x="2769" y="44"/>
                  <a:pt x="2823" y="36"/>
                </a:cubicBezTo>
                <a:cubicBezTo>
                  <a:pt x="2876" y="28"/>
                  <a:pt x="2930" y="21"/>
                  <a:pt x="2984" y="16"/>
                </a:cubicBezTo>
                <a:cubicBezTo>
                  <a:pt x="3038" y="11"/>
                  <a:pt x="3092" y="7"/>
                  <a:pt x="3146" y="4"/>
                </a:cubicBezTo>
                <a:cubicBezTo>
                  <a:pt x="3200" y="1"/>
                  <a:pt x="3254" y="0"/>
                  <a:pt x="3308" y="0"/>
                </a:cubicBezTo>
                <a:cubicBezTo>
                  <a:pt x="3362" y="0"/>
                  <a:pt x="3416" y="1"/>
                  <a:pt x="3470" y="4"/>
                </a:cubicBezTo>
                <a:cubicBezTo>
                  <a:pt x="3524" y="7"/>
                  <a:pt x="3578" y="11"/>
                  <a:pt x="3632" y="16"/>
                </a:cubicBezTo>
                <a:cubicBezTo>
                  <a:pt x="3686" y="21"/>
                  <a:pt x="3740" y="28"/>
                  <a:pt x="3793" y="36"/>
                </a:cubicBezTo>
                <a:cubicBezTo>
                  <a:pt x="3847" y="44"/>
                  <a:pt x="3900" y="53"/>
                  <a:pt x="3953" y="63"/>
                </a:cubicBezTo>
                <a:cubicBezTo>
                  <a:pt x="3994" y="72"/>
                  <a:pt x="4035" y="80"/>
                  <a:pt x="4075" y="90"/>
                </a:cubicBezTo>
                <a:lnTo>
                  <a:pt x="4075" y="4075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19" name="任意多边形 218"/>
          <p:cNvSpPr/>
          <p:nvPr/>
        </p:nvSpPr>
        <p:spPr>
          <a:xfrm>
            <a:off x="609480" y="1295280"/>
            <a:ext cx="10973160" cy="19440"/>
          </a:xfrm>
          <a:custGeom>
            <a:avLst/>
            <a:gdLst/>
            <a:ahLst/>
            <a:cxnLst/>
            <a:rect l="0" t="0" r="r" b="b"/>
            <a:pathLst>
              <a:path w="30481" h="54">
                <a:moveTo>
                  <a:pt x="0" y="0"/>
                </a:moveTo>
                <a:lnTo>
                  <a:pt x="30481" y="0"/>
                </a:lnTo>
                <a:lnTo>
                  <a:pt x="30481" y="54"/>
                </a:lnTo>
                <a:lnTo>
                  <a:pt x="0" y="54"/>
                </a:lnTo>
                <a:lnTo>
                  <a:pt x="0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0" name="任意多边形 219"/>
          <p:cNvSpPr/>
          <p:nvPr/>
        </p:nvSpPr>
        <p:spPr>
          <a:xfrm>
            <a:off x="647640" y="1823760"/>
            <a:ext cx="7072560" cy="1743480"/>
          </a:xfrm>
          <a:custGeom>
            <a:avLst/>
            <a:gdLst/>
            <a:ahLst/>
            <a:cxnLst/>
            <a:rect l="0" t="0" r="r" b="b"/>
            <a:pathLst>
              <a:path w="19646" h="4843">
                <a:moveTo>
                  <a:pt x="0" y="4433"/>
                </a:moveTo>
                <a:lnTo>
                  <a:pt x="0" y="410"/>
                </a:lnTo>
                <a:cubicBezTo>
                  <a:pt x="0" y="383"/>
                  <a:pt x="2" y="357"/>
                  <a:pt x="6" y="330"/>
                </a:cubicBezTo>
                <a:cubicBezTo>
                  <a:pt x="10" y="304"/>
                  <a:pt x="16" y="278"/>
                  <a:pt x="24" y="253"/>
                </a:cubicBezTo>
                <a:cubicBezTo>
                  <a:pt x="32" y="229"/>
                  <a:pt x="42" y="205"/>
                  <a:pt x="53" y="183"/>
                </a:cubicBezTo>
                <a:cubicBezTo>
                  <a:pt x="65" y="160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2"/>
                  <a:pt x="196" y="31"/>
                </a:cubicBezTo>
                <a:cubicBezTo>
                  <a:pt x="215" y="21"/>
                  <a:pt x="235" y="13"/>
                  <a:pt x="255" y="8"/>
                </a:cubicBezTo>
                <a:cubicBezTo>
                  <a:pt x="276" y="3"/>
                  <a:pt x="296" y="0"/>
                  <a:pt x="317" y="0"/>
                </a:cubicBezTo>
                <a:lnTo>
                  <a:pt x="19236" y="0"/>
                </a:lnTo>
                <a:cubicBezTo>
                  <a:pt x="19263" y="0"/>
                  <a:pt x="19289" y="3"/>
                  <a:pt x="19316" y="8"/>
                </a:cubicBezTo>
                <a:cubicBezTo>
                  <a:pt x="19342" y="13"/>
                  <a:pt x="19368" y="21"/>
                  <a:pt x="19393" y="31"/>
                </a:cubicBezTo>
                <a:cubicBezTo>
                  <a:pt x="19418" y="42"/>
                  <a:pt x="19441" y="54"/>
                  <a:pt x="19464" y="69"/>
                </a:cubicBezTo>
                <a:cubicBezTo>
                  <a:pt x="19486" y="84"/>
                  <a:pt x="19507" y="101"/>
                  <a:pt x="19526" y="120"/>
                </a:cubicBezTo>
                <a:cubicBezTo>
                  <a:pt x="19545" y="139"/>
                  <a:pt x="19562" y="160"/>
                  <a:pt x="19577" y="183"/>
                </a:cubicBezTo>
                <a:cubicBezTo>
                  <a:pt x="19592" y="205"/>
                  <a:pt x="19604" y="229"/>
                  <a:pt x="19615" y="253"/>
                </a:cubicBezTo>
                <a:cubicBezTo>
                  <a:pt x="19625" y="278"/>
                  <a:pt x="19633" y="304"/>
                  <a:pt x="19638" y="330"/>
                </a:cubicBezTo>
                <a:cubicBezTo>
                  <a:pt x="19643" y="357"/>
                  <a:pt x="19646" y="383"/>
                  <a:pt x="19646" y="410"/>
                </a:cubicBezTo>
                <a:lnTo>
                  <a:pt x="19646" y="4433"/>
                </a:lnTo>
                <a:cubicBezTo>
                  <a:pt x="19646" y="4460"/>
                  <a:pt x="19643" y="4487"/>
                  <a:pt x="19638" y="4513"/>
                </a:cubicBezTo>
                <a:cubicBezTo>
                  <a:pt x="19633" y="4539"/>
                  <a:pt x="19625" y="4565"/>
                  <a:pt x="19615" y="4590"/>
                </a:cubicBezTo>
                <a:cubicBezTo>
                  <a:pt x="19604" y="4615"/>
                  <a:pt x="19592" y="4638"/>
                  <a:pt x="19577" y="4661"/>
                </a:cubicBezTo>
                <a:cubicBezTo>
                  <a:pt x="19562" y="4683"/>
                  <a:pt x="19545" y="4704"/>
                  <a:pt x="19526" y="4723"/>
                </a:cubicBezTo>
                <a:cubicBezTo>
                  <a:pt x="19507" y="4742"/>
                  <a:pt x="19486" y="4759"/>
                  <a:pt x="19464" y="4774"/>
                </a:cubicBezTo>
                <a:cubicBezTo>
                  <a:pt x="19441" y="4789"/>
                  <a:pt x="19418" y="4802"/>
                  <a:pt x="19393" y="4812"/>
                </a:cubicBezTo>
                <a:cubicBezTo>
                  <a:pt x="19368" y="4822"/>
                  <a:pt x="19342" y="4830"/>
                  <a:pt x="19316" y="4835"/>
                </a:cubicBezTo>
                <a:cubicBezTo>
                  <a:pt x="19289" y="4841"/>
                  <a:pt x="19263" y="4843"/>
                  <a:pt x="19236" y="4843"/>
                </a:cubicBezTo>
                <a:lnTo>
                  <a:pt x="317" y="4843"/>
                </a:lnTo>
                <a:cubicBezTo>
                  <a:pt x="296" y="4843"/>
                  <a:pt x="276" y="4841"/>
                  <a:pt x="255" y="4835"/>
                </a:cubicBezTo>
                <a:cubicBezTo>
                  <a:pt x="235" y="4830"/>
                  <a:pt x="215" y="4822"/>
                  <a:pt x="196" y="4812"/>
                </a:cubicBezTo>
                <a:cubicBezTo>
                  <a:pt x="176" y="4802"/>
                  <a:pt x="158" y="4789"/>
                  <a:pt x="141" y="4774"/>
                </a:cubicBezTo>
                <a:cubicBezTo>
                  <a:pt x="123" y="4759"/>
                  <a:pt x="107" y="4742"/>
                  <a:pt x="93" y="4723"/>
                </a:cubicBezTo>
                <a:cubicBezTo>
                  <a:pt x="78" y="4704"/>
                  <a:pt x="65" y="4683"/>
                  <a:pt x="53" y="4661"/>
                </a:cubicBezTo>
                <a:cubicBezTo>
                  <a:pt x="42" y="4638"/>
                  <a:pt x="32" y="4615"/>
                  <a:pt x="24" y="4590"/>
                </a:cubicBezTo>
                <a:cubicBezTo>
                  <a:pt x="16" y="4565"/>
                  <a:pt x="10" y="4539"/>
                  <a:pt x="6" y="4513"/>
                </a:cubicBezTo>
                <a:cubicBezTo>
                  <a:pt x="2" y="4487"/>
                  <a:pt x="0" y="4460"/>
                  <a:pt x="0" y="4433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1" name="任意多边形 220"/>
          <p:cNvSpPr/>
          <p:nvPr/>
        </p:nvSpPr>
        <p:spPr>
          <a:xfrm>
            <a:off x="738720" y="1828440"/>
            <a:ext cx="6935400" cy="72000"/>
          </a:xfrm>
          <a:custGeom>
            <a:avLst/>
            <a:gdLst/>
            <a:ahLst/>
            <a:cxnLst/>
            <a:rect l="0" t="0" r="r" b="b"/>
            <a:pathLst>
              <a:path w="19265" h="200">
                <a:moveTo>
                  <a:pt x="19184" y="200"/>
                </a:moveTo>
                <a:lnTo>
                  <a:pt x="1437" y="200"/>
                </a:lnTo>
                <a:lnTo>
                  <a:pt x="0" y="19"/>
                </a:lnTo>
                <a:cubicBezTo>
                  <a:pt x="21" y="7"/>
                  <a:pt x="42" y="0"/>
                  <a:pt x="64" y="0"/>
                </a:cubicBezTo>
                <a:lnTo>
                  <a:pt x="18983" y="0"/>
                </a:lnTo>
                <a:cubicBezTo>
                  <a:pt x="19036" y="0"/>
                  <a:pt x="19086" y="11"/>
                  <a:pt x="19135" y="31"/>
                </a:cubicBezTo>
                <a:cubicBezTo>
                  <a:pt x="19183" y="51"/>
                  <a:pt x="19226" y="80"/>
                  <a:pt x="19264" y="117"/>
                </a:cubicBezTo>
                <a:cubicBezTo>
                  <a:pt x="19264" y="117"/>
                  <a:pt x="19264" y="118"/>
                  <a:pt x="19265" y="118"/>
                </a:cubicBezTo>
                <a:lnTo>
                  <a:pt x="19184" y="20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2" name="任意多边形 221"/>
          <p:cNvSpPr/>
          <p:nvPr/>
        </p:nvSpPr>
        <p:spPr>
          <a:xfrm>
            <a:off x="738720" y="3490560"/>
            <a:ext cx="6935400" cy="72000"/>
          </a:xfrm>
          <a:custGeom>
            <a:avLst/>
            <a:gdLst/>
            <a:ahLst/>
            <a:cxnLst/>
            <a:rect l="0" t="0" r="r" b="b"/>
            <a:pathLst>
              <a:path w="19265" h="200">
                <a:moveTo>
                  <a:pt x="1437" y="0"/>
                </a:moveTo>
                <a:lnTo>
                  <a:pt x="19184" y="0"/>
                </a:lnTo>
                <a:lnTo>
                  <a:pt x="19265" y="81"/>
                </a:lnTo>
                <a:cubicBezTo>
                  <a:pt x="19264" y="82"/>
                  <a:pt x="19264" y="82"/>
                  <a:pt x="19264" y="83"/>
                </a:cubicBezTo>
                <a:cubicBezTo>
                  <a:pt x="19226" y="121"/>
                  <a:pt x="19183" y="150"/>
                  <a:pt x="19135" y="170"/>
                </a:cubicBezTo>
                <a:cubicBezTo>
                  <a:pt x="19086" y="190"/>
                  <a:pt x="19036" y="200"/>
                  <a:pt x="18983" y="200"/>
                </a:cubicBezTo>
                <a:lnTo>
                  <a:pt x="64" y="200"/>
                </a:lnTo>
                <a:cubicBezTo>
                  <a:pt x="42" y="200"/>
                  <a:pt x="21" y="194"/>
                  <a:pt x="0" y="181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3" name="任意多边形 222"/>
          <p:cNvSpPr/>
          <p:nvPr/>
        </p:nvSpPr>
        <p:spPr>
          <a:xfrm>
            <a:off x="7643520" y="1870560"/>
            <a:ext cx="72000" cy="1650240"/>
          </a:xfrm>
          <a:custGeom>
            <a:avLst/>
            <a:gdLst/>
            <a:ahLst/>
            <a:cxnLst/>
            <a:rect l="0" t="0" r="r" b="b"/>
            <a:pathLst>
              <a:path w="200" h="4584">
                <a:moveTo>
                  <a:pt x="0" y="4501"/>
                </a:moveTo>
                <a:lnTo>
                  <a:pt x="0" y="82"/>
                </a:lnTo>
                <a:lnTo>
                  <a:pt x="84" y="0"/>
                </a:lnTo>
                <a:cubicBezTo>
                  <a:pt x="121" y="37"/>
                  <a:pt x="149" y="80"/>
                  <a:pt x="170" y="128"/>
                </a:cubicBezTo>
                <a:cubicBezTo>
                  <a:pt x="190" y="177"/>
                  <a:pt x="200" y="228"/>
                  <a:pt x="200" y="280"/>
                </a:cubicBezTo>
                <a:lnTo>
                  <a:pt x="200" y="4303"/>
                </a:lnTo>
                <a:cubicBezTo>
                  <a:pt x="200" y="4356"/>
                  <a:pt x="190" y="4406"/>
                  <a:pt x="170" y="4455"/>
                </a:cubicBezTo>
                <a:cubicBezTo>
                  <a:pt x="149" y="4504"/>
                  <a:pt x="121" y="4546"/>
                  <a:pt x="84" y="4584"/>
                </a:cubicBezTo>
                <a:lnTo>
                  <a:pt x="0" y="4501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4" name="任意多边形 223"/>
          <p:cNvSpPr/>
          <p:nvPr/>
        </p:nvSpPr>
        <p:spPr>
          <a:xfrm>
            <a:off x="685440" y="1835280"/>
            <a:ext cx="72000" cy="1720440"/>
          </a:xfrm>
          <a:custGeom>
            <a:avLst/>
            <a:gdLst/>
            <a:ahLst/>
            <a:cxnLst/>
            <a:rect l="0" t="0" r="r" b="b"/>
            <a:pathLst>
              <a:path w="200" h="4779">
                <a:moveTo>
                  <a:pt x="200" y="6"/>
                </a:moveTo>
                <a:lnTo>
                  <a:pt x="200" y="4773"/>
                </a:lnTo>
                <a:lnTo>
                  <a:pt x="148" y="4779"/>
                </a:lnTo>
                <a:cubicBezTo>
                  <a:pt x="143" y="4776"/>
                  <a:pt x="137" y="4772"/>
                  <a:pt x="131" y="4768"/>
                </a:cubicBezTo>
                <a:cubicBezTo>
                  <a:pt x="105" y="4748"/>
                  <a:pt x="82" y="4719"/>
                  <a:pt x="62" y="4682"/>
                </a:cubicBezTo>
                <a:cubicBezTo>
                  <a:pt x="43" y="4644"/>
                  <a:pt x="27" y="4602"/>
                  <a:pt x="17" y="4553"/>
                </a:cubicBezTo>
                <a:cubicBezTo>
                  <a:pt x="6" y="4504"/>
                  <a:pt x="0" y="4454"/>
                  <a:pt x="0" y="4401"/>
                </a:cubicBezTo>
                <a:lnTo>
                  <a:pt x="0" y="378"/>
                </a:lnTo>
                <a:cubicBezTo>
                  <a:pt x="0" y="326"/>
                  <a:pt x="6" y="275"/>
                  <a:pt x="17" y="226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7"/>
                  <a:pt x="143" y="3"/>
                  <a:pt x="148" y="0"/>
                </a:cubicBezTo>
                <a:lnTo>
                  <a:pt x="200" y="6"/>
                </a:ln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5" name="文本框 224"/>
          <p:cNvSpPr txBox="1"/>
          <p:nvPr/>
        </p:nvSpPr>
        <p:spPr>
          <a:xfrm>
            <a:off x="609480" y="700920"/>
            <a:ext cx="7430643" cy="3996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核心创新点二：</a:t>
            </a:r>
            <a:r>
              <a:rPr lang="en-US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OpenRank</a:t>
            </a:r>
            <a:r>
              <a:rPr lang="zh-CN" sz="27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驱动的激励机制</a:t>
            </a:r>
            <a:endParaRPr lang="en-US" sz="27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6" name="任意多边形 225"/>
          <p:cNvSpPr/>
          <p:nvPr/>
        </p:nvSpPr>
        <p:spPr>
          <a:xfrm>
            <a:off x="920160" y="2581200"/>
            <a:ext cx="131400" cy="190800"/>
          </a:xfrm>
          <a:custGeom>
            <a:avLst/>
            <a:gdLst/>
            <a:ahLst/>
            <a:cxnLst/>
            <a:rect l="0" t="0" r="r" b="b"/>
            <a:pathLst>
              <a:path w="365" h="530">
                <a:moveTo>
                  <a:pt x="266" y="397"/>
                </a:moveTo>
                <a:cubicBezTo>
                  <a:pt x="276" y="364"/>
                  <a:pt x="296" y="336"/>
                  <a:pt x="316" y="307"/>
                </a:cubicBezTo>
                <a:cubicBezTo>
                  <a:pt x="322" y="300"/>
                  <a:pt x="327" y="293"/>
                  <a:pt x="332" y="285"/>
                </a:cubicBezTo>
                <a:cubicBezTo>
                  <a:pt x="353" y="256"/>
                  <a:pt x="365" y="220"/>
                  <a:pt x="365" y="182"/>
                </a:cubicBezTo>
                <a:cubicBezTo>
                  <a:pt x="365" y="81"/>
                  <a:pt x="283" y="0"/>
                  <a:pt x="183" y="0"/>
                </a:cubicBezTo>
                <a:cubicBezTo>
                  <a:pt x="81" y="0"/>
                  <a:pt x="0" y="81"/>
                  <a:pt x="0" y="182"/>
                </a:cubicBezTo>
                <a:cubicBezTo>
                  <a:pt x="0" y="220"/>
                  <a:pt x="12" y="256"/>
                  <a:pt x="32" y="285"/>
                </a:cubicBezTo>
                <a:cubicBezTo>
                  <a:pt x="38" y="293"/>
                  <a:pt x="43" y="300"/>
                  <a:pt x="48" y="307"/>
                </a:cubicBezTo>
                <a:cubicBezTo>
                  <a:pt x="69" y="335"/>
                  <a:pt x="89" y="364"/>
                  <a:pt x="99" y="396"/>
                </a:cubicBezTo>
                <a:lnTo>
                  <a:pt x="266" y="396"/>
                </a:lnTo>
                <a:lnTo>
                  <a:pt x="266" y="397"/>
                </a:lnTo>
                <a:moveTo>
                  <a:pt x="183" y="530"/>
                </a:moveTo>
                <a:cubicBezTo>
                  <a:pt x="229" y="530"/>
                  <a:pt x="266" y="492"/>
                  <a:pt x="266" y="446"/>
                </a:cubicBezTo>
                <a:lnTo>
                  <a:pt x="266" y="430"/>
                </a:lnTo>
                <a:lnTo>
                  <a:pt x="99" y="430"/>
                </a:lnTo>
                <a:lnTo>
                  <a:pt x="99" y="446"/>
                </a:lnTo>
                <a:cubicBezTo>
                  <a:pt x="99" y="492"/>
                  <a:pt x="136" y="530"/>
                  <a:pt x="183" y="530"/>
                </a:cubicBezTo>
                <a:moveTo>
                  <a:pt x="99" y="182"/>
                </a:moveTo>
                <a:cubicBezTo>
                  <a:pt x="99" y="191"/>
                  <a:pt x="92" y="198"/>
                  <a:pt x="83" y="198"/>
                </a:cubicBezTo>
                <a:cubicBezTo>
                  <a:pt x="74" y="198"/>
                  <a:pt x="66" y="191"/>
                  <a:pt x="66" y="182"/>
                </a:cubicBezTo>
                <a:cubicBezTo>
                  <a:pt x="66" y="118"/>
                  <a:pt x="118" y="66"/>
                  <a:pt x="183" y="66"/>
                </a:cubicBezTo>
                <a:cubicBezTo>
                  <a:pt x="192" y="66"/>
                  <a:pt x="199" y="73"/>
                  <a:pt x="199" y="82"/>
                </a:cubicBezTo>
                <a:cubicBezTo>
                  <a:pt x="199" y="91"/>
                  <a:pt x="192" y="99"/>
                  <a:pt x="183" y="99"/>
                </a:cubicBezTo>
                <a:cubicBezTo>
                  <a:pt x="136" y="99"/>
                  <a:pt x="99" y="136"/>
                  <a:pt x="99" y="18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7" name="文本框 226"/>
          <p:cNvSpPr txBox="1"/>
          <p:nvPr/>
        </p:nvSpPr>
        <p:spPr>
          <a:xfrm>
            <a:off x="914400" y="2099520"/>
            <a:ext cx="92202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设计思想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8" name="任意多边形 227"/>
          <p:cNvSpPr/>
          <p:nvPr/>
        </p:nvSpPr>
        <p:spPr>
          <a:xfrm>
            <a:off x="920160" y="3076560"/>
            <a:ext cx="131400" cy="190800"/>
          </a:xfrm>
          <a:custGeom>
            <a:avLst/>
            <a:gdLst/>
            <a:ahLst/>
            <a:cxnLst/>
            <a:rect l="0" t="0" r="r" b="b"/>
            <a:pathLst>
              <a:path w="365" h="530">
                <a:moveTo>
                  <a:pt x="266" y="397"/>
                </a:moveTo>
                <a:cubicBezTo>
                  <a:pt x="276" y="364"/>
                  <a:pt x="296" y="336"/>
                  <a:pt x="316" y="308"/>
                </a:cubicBezTo>
                <a:cubicBezTo>
                  <a:pt x="322" y="301"/>
                  <a:pt x="327" y="294"/>
                  <a:pt x="332" y="286"/>
                </a:cubicBezTo>
                <a:cubicBezTo>
                  <a:pt x="353" y="257"/>
                  <a:pt x="365" y="221"/>
                  <a:pt x="365" y="182"/>
                </a:cubicBezTo>
                <a:cubicBezTo>
                  <a:pt x="365" y="81"/>
                  <a:pt x="283" y="0"/>
                  <a:pt x="183" y="0"/>
                </a:cubicBezTo>
                <a:cubicBezTo>
                  <a:pt x="81" y="0"/>
                  <a:pt x="0" y="81"/>
                  <a:pt x="0" y="181"/>
                </a:cubicBezTo>
                <a:cubicBezTo>
                  <a:pt x="0" y="221"/>
                  <a:pt x="12" y="257"/>
                  <a:pt x="32" y="286"/>
                </a:cubicBezTo>
                <a:cubicBezTo>
                  <a:pt x="38" y="294"/>
                  <a:pt x="43" y="301"/>
                  <a:pt x="48" y="308"/>
                </a:cubicBezTo>
                <a:cubicBezTo>
                  <a:pt x="69" y="336"/>
                  <a:pt x="89" y="364"/>
                  <a:pt x="99" y="397"/>
                </a:cubicBezTo>
                <a:lnTo>
                  <a:pt x="266" y="397"/>
                </a:lnTo>
                <a:moveTo>
                  <a:pt x="183" y="530"/>
                </a:moveTo>
                <a:cubicBezTo>
                  <a:pt x="229" y="530"/>
                  <a:pt x="266" y="493"/>
                  <a:pt x="266" y="447"/>
                </a:cubicBezTo>
                <a:lnTo>
                  <a:pt x="266" y="430"/>
                </a:lnTo>
                <a:lnTo>
                  <a:pt x="99" y="430"/>
                </a:lnTo>
                <a:lnTo>
                  <a:pt x="99" y="447"/>
                </a:lnTo>
                <a:cubicBezTo>
                  <a:pt x="99" y="493"/>
                  <a:pt x="136" y="530"/>
                  <a:pt x="183" y="530"/>
                </a:cubicBezTo>
                <a:moveTo>
                  <a:pt x="99" y="181"/>
                </a:moveTo>
                <a:cubicBezTo>
                  <a:pt x="99" y="192"/>
                  <a:pt x="92" y="199"/>
                  <a:pt x="83" y="199"/>
                </a:cubicBezTo>
                <a:cubicBezTo>
                  <a:pt x="74" y="199"/>
                  <a:pt x="66" y="192"/>
                  <a:pt x="66" y="181"/>
                </a:cubicBezTo>
                <a:cubicBezTo>
                  <a:pt x="66" y="117"/>
                  <a:pt x="118" y="66"/>
                  <a:pt x="183" y="66"/>
                </a:cubicBezTo>
                <a:cubicBezTo>
                  <a:pt x="192" y="66"/>
                  <a:pt x="199" y="73"/>
                  <a:pt x="199" y="82"/>
                </a:cubicBezTo>
                <a:cubicBezTo>
                  <a:pt x="199" y="91"/>
                  <a:pt x="192" y="99"/>
                  <a:pt x="183" y="99"/>
                </a:cubicBezTo>
                <a:cubicBezTo>
                  <a:pt x="136" y="99"/>
                  <a:pt x="99" y="136"/>
                  <a:pt x="99" y="181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29" name="文本框 228"/>
          <p:cNvSpPr txBox="1"/>
          <p:nvPr/>
        </p:nvSpPr>
        <p:spPr>
          <a:xfrm>
            <a:off x="1209600" y="2526840"/>
            <a:ext cx="282892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传统贡献计数无法反映真实影响力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0" name="任意多边形 229"/>
          <p:cNvSpPr/>
          <p:nvPr/>
        </p:nvSpPr>
        <p:spPr>
          <a:xfrm>
            <a:off x="647640" y="3805200"/>
            <a:ext cx="7072560" cy="2238480"/>
          </a:xfrm>
          <a:custGeom>
            <a:avLst/>
            <a:gdLst/>
            <a:ahLst/>
            <a:cxnLst/>
            <a:rect l="0" t="0" r="r" b="b"/>
            <a:pathLst>
              <a:path w="19646" h="6218">
                <a:moveTo>
                  <a:pt x="0" y="5808"/>
                </a:moveTo>
                <a:lnTo>
                  <a:pt x="0" y="410"/>
                </a:lnTo>
                <a:cubicBezTo>
                  <a:pt x="0" y="383"/>
                  <a:pt x="2" y="356"/>
                  <a:pt x="6" y="330"/>
                </a:cubicBezTo>
                <a:cubicBezTo>
                  <a:pt x="10" y="303"/>
                  <a:pt x="16" y="278"/>
                  <a:pt x="24" y="253"/>
                </a:cubicBezTo>
                <a:cubicBezTo>
                  <a:pt x="32" y="228"/>
                  <a:pt x="42" y="204"/>
                  <a:pt x="53" y="182"/>
                </a:cubicBezTo>
                <a:cubicBezTo>
                  <a:pt x="65" y="159"/>
                  <a:pt x="78" y="139"/>
                  <a:pt x="93" y="120"/>
                </a:cubicBezTo>
                <a:cubicBezTo>
                  <a:pt x="107" y="101"/>
                  <a:pt x="123" y="84"/>
                  <a:pt x="141" y="69"/>
                </a:cubicBezTo>
                <a:cubicBezTo>
                  <a:pt x="158" y="54"/>
                  <a:pt x="176" y="41"/>
                  <a:pt x="196" y="31"/>
                </a:cubicBezTo>
                <a:cubicBezTo>
                  <a:pt x="215" y="21"/>
                  <a:pt x="235" y="13"/>
                  <a:pt x="255" y="7"/>
                </a:cubicBezTo>
                <a:cubicBezTo>
                  <a:pt x="276" y="2"/>
                  <a:pt x="296" y="0"/>
                  <a:pt x="317" y="0"/>
                </a:cubicBezTo>
                <a:lnTo>
                  <a:pt x="19236" y="0"/>
                </a:lnTo>
                <a:cubicBezTo>
                  <a:pt x="19263" y="0"/>
                  <a:pt x="19289" y="2"/>
                  <a:pt x="19316" y="7"/>
                </a:cubicBezTo>
                <a:cubicBezTo>
                  <a:pt x="19342" y="13"/>
                  <a:pt x="19368" y="21"/>
                  <a:pt x="19393" y="31"/>
                </a:cubicBezTo>
                <a:cubicBezTo>
                  <a:pt x="19418" y="41"/>
                  <a:pt x="19441" y="54"/>
                  <a:pt x="19464" y="69"/>
                </a:cubicBezTo>
                <a:cubicBezTo>
                  <a:pt x="19486" y="84"/>
                  <a:pt x="19507" y="101"/>
                  <a:pt x="19526" y="120"/>
                </a:cubicBezTo>
                <a:cubicBezTo>
                  <a:pt x="19545" y="139"/>
                  <a:pt x="19562" y="159"/>
                  <a:pt x="19577" y="182"/>
                </a:cubicBezTo>
                <a:cubicBezTo>
                  <a:pt x="19592" y="204"/>
                  <a:pt x="19604" y="228"/>
                  <a:pt x="19615" y="253"/>
                </a:cubicBezTo>
                <a:cubicBezTo>
                  <a:pt x="19625" y="278"/>
                  <a:pt x="19633" y="303"/>
                  <a:pt x="19638" y="330"/>
                </a:cubicBezTo>
                <a:cubicBezTo>
                  <a:pt x="19643" y="356"/>
                  <a:pt x="19646" y="383"/>
                  <a:pt x="19646" y="410"/>
                </a:cubicBezTo>
                <a:lnTo>
                  <a:pt x="19646" y="5808"/>
                </a:lnTo>
                <a:cubicBezTo>
                  <a:pt x="19646" y="5835"/>
                  <a:pt x="19643" y="5862"/>
                  <a:pt x="19638" y="5888"/>
                </a:cubicBezTo>
                <a:cubicBezTo>
                  <a:pt x="19633" y="5915"/>
                  <a:pt x="19625" y="5940"/>
                  <a:pt x="19615" y="5965"/>
                </a:cubicBezTo>
                <a:cubicBezTo>
                  <a:pt x="19604" y="5990"/>
                  <a:pt x="19592" y="6014"/>
                  <a:pt x="19577" y="6036"/>
                </a:cubicBezTo>
                <a:cubicBezTo>
                  <a:pt x="19562" y="6058"/>
                  <a:pt x="19545" y="6079"/>
                  <a:pt x="19526" y="6098"/>
                </a:cubicBezTo>
                <a:cubicBezTo>
                  <a:pt x="19507" y="6117"/>
                  <a:pt x="19486" y="6134"/>
                  <a:pt x="19464" y="6149"/>
                </a:cubicBezTo>
                <a:cubicBezTo>
                  <a:pt x="19441" y="6164"/>
                  <a:pt x="19418" y="6177"/>
                  <a:pt x="19393" y="6187"/>
                </a:cubicBezTo>
                <a:cubicBezTo>
                  <a:pt x="19368" y="6197"/>
                  <a:pt x="19342" y="6205"/>
                  <a:pt x="19316" y="6210"/>
                </a:cubicBezTo>
                <a:cubicBezTo>
                  <a:pt x="19289" y="6216"/>
                  <a:pt x="19263" y="6218"/>
                  <a:pt x="19236" y="6218"/>
                </a:cubicBezTo>
                <a:lnTo>
                  <a:pt x="317" y="6218"/>
                </a:lnTo>
                <a:cubicBezTo>
                  <a:pt x="296" y="6218"/>
                  <a:pt x="276" y="6216"/>
                  <a:pt x="255" y="6210"/>
                </a:cubicBezTo>
                <a:cubicBezTo>
                  <a:pt x="235" y="6205"/>
                  <a:pt x="215" y="6197"/>
                  <a:pt x="196" y="6187"/>
                </a:cubicBezTo>
                <a:cubicBezTo>
                  <a:pt x="176" y="6177"/>
                  <a:pt x="158" y="6164"/>
                  <a:pt x="141" y="6149"/>
                </a:cubicBezTo>
                <a:cubicBezTo>
                  <a:pt x="123" y="6134"/>
                  <a:pt x="107" y="6117"/>
                  <a:pt x="93" y="6098"/>
                </a:cubicBezTo>
                <a:cubicBezTo>
                  <a:pt x="78" y="6079"/>
                  <a:pt x="65" y="6058"/>
                  <a:pt x="53" y="6036"/>
                </a:cubicBezTo>
                <a:cubicBezTo>
                  <a:pt x="42" y="6014"/>
                  <a:pt x="32" y="5990"/>
                  <a:pt x="24" y="5965"/>
                </a:cubicBezTo>
                <a:cubicBezTo>
                  <a:pt x="16" y="5940"/>
                  <a:pt x="10" y="5915"/>
                  <a:pt x="6" y="5888"/>
                </a:cubicBezTo>
                <a:cubicBezTo>
                  <a:pt x="2" y="5862"/>
                  <a:pt x="0" y="5835"/>
                  <a:pt x="0" y="5808"/>
                </a:cubicBezTo>
                <a:close/>
              </a:path>
            </a:pathLst>
          </a:custGeom>
          <a:solidFill>
            <a:srgbClr val="FDF3E6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1" name="任意多边形 230"/>
          <p:cNvSpPr/>
          <p:nvPr/>
        </p:nvSpPr>
        <p:spPr>
          <a:xfrm>
            <a:off x="738720" y="3809880"/>
            <a:ext cx="6935400" cy="71640"/>
          </a:xfrm>
          <a:custGeom>
            <a:avLst/>
            <a:gdLst/>
            <a:ahLst/>
            <a:cxnLst/>
            <a:rect l="0" t="0" r="r" b="b"/>
            <a:pathLst>
              <a:path w="19265" h="199">
                <a:moveTo>
                  <a:pt x="19184" y="199"/>
                </a:moveTo>
                <a:lnTo>
                  <a:pt x="1437" y="199"/>
                </a:lnTo>
                <a:lnTo>
                  <a:pt x="0" y="20"/>
                </a:lnTo>
                <a:cubicBezTo>
                  <a:pt x="21" y="6"/>
                  <a:pt x="42" y="0"/>
                  <a:pt x="64" y="0"/>
                </a:cubicBezTo>
                <a:lnTo>
                  <a:pt x="18983" y="0"/>
                </a:lnTo>
                <a:cubicBezTo>
                  <a:pt x="19036" y="0"/>
                  <a:pt x="19086" y="10"/>
                  <a:pt x="19135" y="31"/>
                </a:cubicBezTo>
                <a:cubicBezTo>
                  <a:pt x="19183" y="51"/>
                  <a:pt x="19226" y="80"/>
                  <a:pt x="19264" y="117"/>
                </a:cubicBezTo>
                <a:cubicBezTo>
                  <a:pt x="19264" y="118"/>
                  <a:pt x="19264" y="118"/>
                  <a:pt x="19265" y="118"/>
                </a:cubicBezTo>
                <a:lnTo>
                  <a:pt x="19184" y="199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2" name="任意多边形 231"/>
          <p:cNvSpPr/>
          <p:nvPr/>
        </p:nvSpPr>
        <p:spPr>
          <a:xfrm>
            <a:off x="738720" y="5967360"/>
            <a:ext cx="6935400" cy="71640"/>
          </a:xfrm>
          <a:custGeom>
            <a:avLst/>
            <a:gdLst/>
            <a:ahLst/>
            <a:cxnLst/>
            <a:rect l="0" t="0" r="r" b="b"/>
            <a:pathLst>
              <a:path w="19265" h="199">
                <a:moveTo>
                  <a:pt x="1437" y="0"/>
                </a:moveTo>
                <a:lnTo>
                  <a:pt x="19184" y="0"/>
                </a:lnTo>
                <a:lnTo>
                  <a:pt x="19265" y="81"/>
                </a:lnTo>
                <a:cubicBezTo>
                  <a:pt x="19264" y="81"/>
                  <a:pt x="19264" y="81"/>
                  <a:pt x="19264" y="82"/>
                </a:cubicBezTo>
                <a:cubicBezTo>
                  <a:pt x="19226" y="119"/>
                  <a:pt x="19183" y="148"/>
                  <a:pt x="19135" y="169"/>
                </a:cubicBezTo>
                <a:cubicBezTo>
                  <a:pt x="19086" y="189"/>
                  <a:pt x="19036" y="199"/>
                  <a:pt x="18983" y="199"/>
                </a:cubicBezTo>
                <a:lnTo>
                  <a:pt x="64" y="199"/>
                </a:lnTo>
                <a:cubicBezTo>
                  <a:pt x="42" y="199"/>
                  <a:pt x="21" y="193"/>
                  <a:pt x="0" y="180"/>
                </a:cubicBezTo>
                <a:lnTo>
                  <a:pt x="1437" y="0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3" name="任意多边形 232"/>
          <p:cNvSpPr/>
          <p:nvPr/>
        </p:nvSpPr>
        <p:spPr>
          <a:xfrm>
            <a:off x="7643520" y="3851640"/>
            <a:ext cx="72000" cy="2145600"/>
          </a:xfrm>
          <a:custGeom>
            <a:avLst/>
            <a:gdLst/>
            <a:ahLst/>
            <a:cxnLst/>
            <a:rect l="0" t="0" r="r" b="b"/>
            <a:pathLst>
              <a:path w="200" h="5960">
                <a:moveTo>
                  <a:pt x="0" y="5878"/>
                </a:moveTo>
                <a:lnTo>
                  <a:pt x="0" y="82"/>
                </a:lnTo>
                <a:lnTo>
                  <a:pt x="84" y="0"/>
                </a:lnTo>
                <a:cubicBezTo>
                  <a:pt x="121" y="37"/>
                  <a:pt x="149" y="80"/>
                  <a:pt x="170" y="129"/>
                </a:cubicBezTo>
                <a:cubicBezTo>
                  <a:pt x="190" y="177"/>
                  <a:pt x="200" y="228"/>
                  <a:pt x="200" y="281"/>
                </a:cubicBezTo>
                <a:lnTo>
                  <a:pt x="200" y="5679"/>
                </a:lnTo>
                <a:cubicBezTo>
                  <a:pt x="200" y="5732"/>
                  <a:pt x="190" y="5782"/>
                  <a:pt x="170" y="5831"/>
                </a:cubicBezTo>
                <a:cubicBezTo>
                  <a:pt x="149" y="5880"/>
                  <a:pt x="121" y="5923"/>
                  <a:pt x="84" y="5960"/>
                </a:cubicBezTo>
                <a:lnTo>
                  <a:pt x="0" y="5878"/>
                </a:lnTo>
                <a:close/>
              </a:path>
            </a:pathLst>
          </a:custGeom>
          <a:solidFill>
            <a:srgbClr val="F0E5D8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4" name="任意多边形 233"/>
          <p:cNvSpPr/>
          <p:nvPr/>
        </p:nvSpPr>
        <p:spPr>
          <a:xfrm>
            <a:off x="685440" y="3816360"/>
            <a:ext cx="72000" cy="2216160"/>
          </a:xfrm>
          <a:custGeom>
            <a:avLst/>
            <a:gdLst/>
            <a:ahLst/>
            <a:cxnLst/>
            <a:rect l="0" t="0" r="r" b="b"/>
            <a:pathLst>
              <a:path w="200" h="6156">
                <a:moveTo>
                  <a:pt x="200" y="7"/>
                </a:moveTo>
                <a:lnTo>
                  <a:pt x="200" y="6149"/>
                </a:lnTo>
                <a:lnTo>
                  <a:pt x="148" y="6156"/>
                </a:lnTo>
                <a:cubicBezTo>
                  <a:pt x="143" y="6152"/>
                  <a:pt x="137" y="6148"/>
                  <a:pt x="131" y="6144"/>
                </a:cubicBezTo>
                <a:cubicBezTo>
                  <a:pt x="105" y="6124"/>
                  <a:pt x="82" y="6095"/>
                  <a:pt x="62" y="6058"/>
                </a:cubicBezTo>
                <a:cubicBezTo>
                  <a:pt x="43" y="6021"/>
                  <a:pt x="27" y="5978"/>
                  <a:pt x="17" y="5929"/>
                </a:cubicBezTo>
                <a:cubicBezTo>
                  <a:pt x="6" y="5880"/>
                  <a:pt x="0" y="5830"/>
                  <a:pt x="0" y="5777"/>
                </a:cubicBezTo>
                <a:lnTo>
                  <a:pt x="0" y="379"/>
                </a:lnTo>
                <a:cubicBezTo>
                  <a:pt x="0" y="326"/>
                  <a:pt x="6" y="275"/>
                  <a:pt x="17" y="227"/>
                </a:cubicBezTo>
                <a:cubicBezTo>
                  <a:pt x="27" y="178"/>
                  <a:pt x="43" y="135"/>
                  <a:pt x="62" y="98"/>
                </a:cubicBezTo>
                <a:cubicBezTo>
                  <a:pt x="82" y="61"/>
                  <a:pt x="105" y="32"/>
                  <a:pt x="131" y="12"/>
                </a:cubicBezTo>
                <a:cubicBezTo>
                  <a:pt x="137" y="8"/>
                  <a:pt x="143" y="4"/>
                  <a:pt x="148" y="0"/>
                </a:cubicBezTo>
                <a:lnTo>
                  <a:pt x="200" y="7"/>
                </a:lnTo>
                <a:close/>
              </a:path>
            </a:pathLst>
          </a:custGeom>
          <a:solidFill>
            <a:srgbClr val="22C55E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5" name="文本框 234"/>
          <p:cNvSpPr txBox="1"/>
          <p:nvPr/>
        </p:nvSpPr>
        <p:spPr>
          <a:xfrm>
            <a:off x="1209600" y="3022200"/>
            <a:ext cx="318897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OpenRank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能衡量长期、结构化贡献价值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6" name="任意多边形 235"/>
          <p:cNvSpPr/>
          <p:nvPr/>
        </p:nvSpPr>
        <p:spPr>
          <a:xfrm>
            <a:off x="915480" y="4565160"/>
            <a:ext cx="234360" cy="186840"/>
          </a:xfrm>
          <a:custGeom>
            <a:avLst/>
            <a:gdLst/>
            <a:ahLst/>
            <a:cxnLst/>
            <a:rect l="0" t="0" r="r" b="b"/>
            <a:pathLst>
              <a:path w="651" h="519">
                <a:moveTo>
                  <a:pt x="315" y="132"/>
                </a:moveTo>
                <a:cubicBezTo>
                  <a:pt x="323" y="125"/>
                  <a:pt x="326" y="115"/>
                  <a:pt x="322" y="106"/>
                </a:cubicBezTo>
                <a:cubicBezTo>
                  <a:pt x="319" y="101"/>
                  <a:pt x="317" y="95"/>
                  <a:pt x="314" y="90"/>
                </a:cubicBezTo>
                <a:lnTo>
                  <a:pt x="311" y="84"/>
                </a:lnTo>
                <a:cubicBezTo>
                  <a:pt x="308" y="79"/>
                  <a:pt x="304" y="74"/>
                  <a:pt x="301" y="69"/>
                </a:cubicBezTo>
                <a:cubicBezTo>
                  <a:pt x="295" y="61"/>
                  <a:pt x="284" y="59"/>
                  <a:pt x="275" y="62"/>
                </a:cubicBezTo>
                <a:lnTo>
                  <a:pt x="246" y="72"/>
                </a:lnTo>
                <a:cubicBezTo>
                  <a:pt x="235" y="63"/>
                  <a:pt x="222" y="55"/>
                  <a:pt x="208" y="50"/>
                </a:cubicBezTo>
                <a:lnTo>
                  <a:pt x="202" y="20"/>
                </a:lnTo>
                <a:cubicBezTo>
                  <a:pt x="200" y="10"/>
                  <a:pt x="193" y="3"/>
                  <a:pt x="183" y="2"/>
                </a:cubicBezTo>
                <a:cubicBezTo>
                  <a:pt x="176" y="1"/>
                  <a:pt x="169" y="0"/>
                  <a:pt x="162" y="0"/>
                </a:cubicBezTo>
                <a:cubicBezTo>
                  <a:pt x="155" y="0"/>
                  <a:pt x="148" y="1"/>
                  <a:pt x="141" y="2"/>
                </a:cubicBezTo>
                <a:cubicBezTo>
                  <a:pt x="131" y="3"/>
                  <a:pt x="124" y="10"/>
                  <a:pt x="122" y="20"/>
                </a:cubicBezTo>
                <a:lnTo>
                  <a:pt x="115" y="50"/>
                </a:lnTo>
                <a:cubicBezTo>
                  <a:pt x="102" y="55"/>
                  <a:pt x="89" y="63"/>
                  <a:pt x="78" y="72"/>
                </a:cubicBezTo>
                <a:lnTo>
                  <a:pt x="49" y="62"/>
                </a:lnTo>
                <a:cubicBezTo>
                  <a:pt x="39" y="59"/>
                  <a:pt x="29" y="62"/>
                  <a:pt x="23" y="69"/>
                </a:cubicBezTo>
                <a:cubicBezTo>
                  <a:pt x="20" y="74"/>
                  <a:pt x="16" y="79"/>
                  <a:pt x="13" y="85"/>
                </a:cubicBezTo>
                <a:lnTo>
                  <a:pt x="10" y="90"/>
                </a:lnTo>
                <a:cubicBezTo>
                  <a:pt x="7" y="95"/>
                  <a:pt x="4" y="101"/>
                  <a:pt x="2" y="106"/>
                </a:cubicBezTo>
                <a:cubicBezTo>
                  <a:pt x="-2" y="115"/>
                  <a:pt x="1" y="125"/>
                  <a:pt x="8" y="132"/>
                </a:cubicBezTo>
                <a:lnTo>
                  <a:pt x="31" y="152"/>
                </a:lnTo>
                <a:cubicBezTo>
                  <a:pt x="30" y="159"/>
                  <a:pt x="30" y="167"/>
                  <a:pt x="30" y="174"/>
                </a:cubicBezTo>
                <a:cubicBezTo>
                  <a:pt x="30" y="181"/>
                  <a:pt x="30" y="189"/>
                  <a:pt x="31" y="196"/>
                </a:cubicBezTo>
                <a:lnTo>
                  <a:pt x="8" y="216"/>
                </a:lnTo>
                <a:cubicBezTo>
                  <a:pt x="1" y="223"/>
                  <a:pt x="-2" y="233"/>
                  <a:pt x="2" y="242"/>
                </a:cubicBezTo>
                <a:cubicBezTo>
                  <a:pt x="4" y="247"/>
                  <a:pt x="7" y="253"/>
                  <a:pt x="10" y="258"/>
                </a:cubicBezTo>
                <a:lnTo>
                  <a:pt x="13" y="263"/>
                </a:lnTo>
                <a:cubicBezTo>
                  <a:pt x="16" y="269"/>
                  <a:pt x="19" y="274"/>
                  <a:pt x="23" y="278"/>
                </a:cubicBezTo>
                <a:cubicBezTo>
                  <a:pt x="29" y="286"/>
                  <a:pt x="39" y="289"/>
                  <a:pt x="49" y="286"/>
                </a:cubicBezTo>
                <a:lnTo>
                  <a:pt x="78" y="276"/>
                </a:lnTo>
                <a:cubicBezTo>
                  <a:pt x="89" y="285"/>
                  <a:pt x="102" y="293"/>
                  <a:pt x="115" y="298"/>
                </a:cubicBezTo>
                <a:lnTo>
                  <a:pt x="122" y="328"/>
                </a:lnTo>
                <a:cubicBezTo>
                  <a:pt x="124" y="337"/>
                  <a:pt x="131" y="345"/>
                  <a:pt x="141" y="346"/>
                </a:cubicBezTo>
                <a:cubicBezTo>
                  <a:pt x="148" y="347"/>
                  <a:pt x="155" y="347"/>
                  <a:pt x="162" y="347"/>
                </a:cubicBezTo>
                <a:cubicBezTo>
                  <a:pt x="169" y="347"/>
                  <a:pt x="176" y="347"/>
                  <a:pt x="183" y="346"/>
                </a:cubicBezTo>
                <a:cubicBezTo>
                  <a:pt x="193" y="345"/>
                  <a:pt x="200" y="337"/>
                  <a:pt x="202" y="328"/>
                </a:cubicBezTo>
                <a:lnTo>
                  <a:pt x="208" y="298"/>
                </a:lnTo>
                <a:cubicBezTo>
                  <a:pt x="222" y="293"/>
                  <a:pt x="235" y="285"/>
                  <a:pt x="246" y="276"/>
                </a:cubicBezTo>
                <a:lnTo>
                  <a:pt x="275" y="286"/>
                </a:lnTo>
                <a:cubicBezTo>
                  <a:pt x="284" y="289"/>
                  <a:pt x="294" y="286"/>
                  <a:pt x="300" y="278"/>
                </a:cubicBezTo>
                <a:cubicBezTo>
                  <a:pt x="304" y="274"/>
                  <a:pt x="307" y="269"/>
                  <a:pt x="310" y="263"/>
                </a:cubicBezTo>
                <a:lnTo>
                  <a:pt x="314" y="258"/>
                </a:lnTo>
                <a:cubicBezTo>
                  <a:pt x="317" y="253"/>
                  <a:pt x="319" y="247"/>
                  <a:pt x="322" y="242"/>
                </a:cubicBezTo>
                <a:cubicBezTo>
                  <a:pt x="325" y="233"/>
                  <a:pt x="322" y="223"/>
                  <a:pt x="315" y="216"/>
                </a:cubicBezTo>
                <a:lnTo>
                  <a:pt x="292" y="195"/>
                </a:lnTo>
                <a:cubicBezTo>
                  <a:pt x="293" y="188"/>
                  <a:pt x="294" y="181"/>
                  <a:pt x="294" y="174"/>
                </a:cubicBezTo>
                <a:cubicBezTo>
                  <a:pt x="294" y="167"/>
                  <a:pt x="293" y="159"/>
                  <a:pt x="292" y="152"/>
                </a:cubicBezTo>
                <a:lnTo>
                  <a:pt x="315" y="132"/>
                </a:lnTo>
                <a:moveTo>
                  <a:pt x="112" y="174"/>
                </a:moveTo>
                <a:cubicBezTo>
                  <a:pt x="112" y="167"/>
                  <a:pt x="114" y="161"/>
                  <a:pt x="116" y="155"/>
                </a:cubicBezTo>
                <a:cubicBezTo>
                  <a:pt x="119" y="149"/>
                  <a:pt x="122" y="144"/>
                  <a:pt x="127" y="139"/>
                </a:cubicBezTo>
                <a:cubicBezTo>
                  <a:pt x="131" y="134"/>
                  <a:pt x="137" y="131"/>
                  <a:pt x="143" y="128"/>
                </a:cubicBezTo>
                <a:cubicBezTo>
                  <a:pt x="149" y="126"/>
                  <a:pt x="155" y="124"/>
                  <a:pt x="162" y="124"/>
                </a:cubicBezTo>
                <a:cubicBezTo>
                  <a:pt x="168" y="124"/>
                  <a:pt x="175" y="126"/>
                  <a:pt x="181" y="128"/>
                </a:cubicBezTo>
                <a:cubicBezTo>
                  <a:pt x="187" y="131"/>
                  <a:pt x="192" y="134"/>
                  <a:pt x="197" y="139"/>
                </a:cubicBezTo>
                <a:cubicBezTo>
                  <a:pt x="202" y="144"/>
                  <a:pt x="205" y="149"/>
                  <a:pt x="208" y="155"/>
                </a:cubicBezTo>
                <a:cubicBezTo>
                  <a:pt x="210" y="161"/>
                  <a:pt x="211" y="167"/>
                  <a:pt x="211" y="174"/>
                </a:cubicBezTo>
                <a:cubicBezTo>
                  <a:pt x="211" y="181"/>
                  <a:pt x="210" y="187"/>
                  <a:pt x="208" y="193"/>
                </a:cubicBezTo>
                <a:cubicBezTo>
                  <a:pt x="205" y="199"/>
                  <a:pt x="202" y="204"/>
                  <a:pt x="197" y="209"/>
                </a:cubicBezTo>
                <a:cubicBezTo>
                  <a:pt x="192" y="214"/>
                  <a:pt x="187" y="217"/>
                  <a:pt x="181" y="220"/>
                </a:cubicBezTo>
                <a:cubicBezTo>
                  <a:pt x="175" y="222"/>
                  <a:pt x="168" y="224"/>
                  <a:pt x="162" y="224"/>
                </a:cubicBezTo>
                <a:cubicBezTo>
                  <a:pt x="155" y="224"/>
                  <a:pt x="149" y="222"/>
                  <a:pt x="143" y="220"/>
                </a:cubicBezTo>
                <a:cubicBezTo>
                  <a:pt x="137" y="217"/>
                  <a:pt x="131" y="214"/>
                  <a:pt x="127" y="209"/>
                </a:cubicBezTo>
                <a:cubicBezTo>
                  <a:pt x="122" y="204"/>
                  <a:pt x="119" y="199"/>
                  <a:pt x="116" y="193"/>
                </a:cubicBezTo>
                <a:cubicBezTo>
                  <a:pt x="114" y="187"/>
                  <a:pt x="112" y="181"/>
                  <a:pt x="112" y="174"/>
                </a:cubicBezTo>
                <a:moveTo>
                  <a:pt x="519" y="510"/>
                </a:moveTo>
                <a:cubicBezTo>
                  <a:pt x="526" y="518"/>
                  <a:pt x="536" y="521"/>
                  <a:pt x="545" y="517"/>
                </a:cubicBezTo>
                <a:cubicBezTo>
                  <a:pt x="550" y="514"/>
                  <a:pt x="556" y="512"/>
                  <a:pt x="561" y="509"/>
                </a:cubicBezTo>
                <a:lnTo>
                  <a:pt x="567" y="506"/>
                </a:lnTo>
                <a:cubicBezTo>
                  <a:pt x="572" y="502"/>
                  <a:pt x="577" y="498"/>
                  <a:pt x="582" y="495"/>
                </a:cubicBezTo>
                <a:cubicBezTo>
                  <a:pt x="590" y="489"/>
                  <a:pt x="592" y="478"/>
                  <a:pt x="589" y="469"/>
                </a:cubicBezTo>
                <a:lnTo>
                  <a:pt x="579" y="440"/>
                </a:lnTo>
                <a:cubicBezTo>
                  <a:pt x="588" y="429"/>
                  <a:pt x="596" y="416"/>
                  <a:pt x="601" y="402"/>
                </a:cubicBezTo>
                <a:lnTo>
                  <a:pt x="631" y="396"/>
                </a:lnTo>
                <a:cubicBezTo>
                  <a:pt x="641" y="394"/>
                  <a:pt x="648" y="387"/>
                  <a:pt x="649" y="377"/>
                </a:cubicBezTo>
                <a:cubicBezTo>
                  <a:pt x="650" y="370"/>
                  <a:pt x="651" y="363"/>
                  <a:pt x="651" y="356"/>
                </a:cubicBezTo>
                <a:cubicBezTo>
                  <a:pt x="651" y="349"/>
                  <a:pt x="650" y="342"/>
                  <a:pt x="649" y="335"/>
                </a:cubicBezTo>
                <a:cubicBezTo>
                  <a:pt x="648" y="325"/>
                  <a:pt x="641" y="318"/>
                  <a:pt x="631" y="316"/>
                </a:cubicBezTo>
                <a:lnTo>
                  <a:pt x="601" y="309"/>
                </a:lnTo>
                <a:cubicBezTo>
                  <a:pt x="596" y="296"/>
                  <a:pt x="588" y="283"/>
                  <a:pt x="579" y="272"/>
                </a:cubicBezTo>
                <a:lnTo>
                  <a:pt x="589" y="243"/>
                </a:lnTo>
                <a:cubicBezTo>
                  <a:pt x="592" y="233"/>
                  <a:pt x="590" y="223"/>
                  <a:pt x="582" y="217"/>
                </a:cubicBezTo>
                <a:cubicBezTo>
                  <a:pt x="577" y="214"/>
                  <a:pt x="572" y="210"/>
                  <a:pt x="567" y="207"/>
                </a:cubicBezTo>
                <a:lnTo>
                  <a:pt x="561" y="204"/>
                </a:lnTo>
                <a:cubicBezTo>
                  <a:pt x="556" y="201"/>
                  <a:pt x="551" y="198"/>
                  <a:pt x="545" y="196"/>
                </a:cubicBezTo>
                <a:cubicBezTo>
                  <a:pt x="536" y="192"/>
                  <a:pt x="526" y="195"/>
                  <a:pt x="519" y="202"/>
                </a:cubicBezTo>
                <a:lnTo>
                  <a:pt x="499" y="225"/>
                </a:lnTo>
                <a:cubicBezTo>
                  <a:pt x="492" y="224"/>
                  <a:pt x="484" y="224"/>
                  <a:pt x="477" y="224"/>
                </a:cubicBezTo>
                <a:cubicBezTo>
                  <a:pt x="470" y="224"/>
                  <a:pt x="462" y="224"/>
                  <a:pt x="455" y="225"/>
                </a:cubicBezTo>
                <a:lnTo>
                  <a:pt x="435" y="202"/>
                </a:lnTo>
                <a:cubicBezTo>
                  <a:pt x="428" y="195"/>
                  <a:pt x="418" y="192"/>
                  <a:pt x="409" y="196"/>
                </a:cubicBezTo>
                <a:cubicBezTo>
                  <a:pt x="404" y="198"/>
                  <a:pt x="398" y="201"/>
                  <a:pt x="393" y="204"/>
                </a:cubicBezTo>
                <a:lnTo>
                  <a:pt x="388" y="207"/>
                </a:lnTo>
                <a:cubicBezTo>
                  <a:pt x="382" y="210"/>
                  <a:pt x="376" y="214"/>
                  <a:pt x="372" y="217"/>
                </a:cubicBezTo>
                <a:cubicBezTo>
                  <a:pt x="364" y="223"/>
                  <a:pt x="361" y="233"/>
                  <a:pt x="364" y="243"/>
                </a:cubicBezTo>
                <a:lnTo>
                  <a:pt x="374" y="272"/>
                </a:lnTo>
                <a:cubicBezTo>
                  <a:pt x="365" y="283"/>
                  <a:pt x="357" y="296"/>
                  <a:pt x="352" y="309"/>
                </a:cubicBezTo>
                <a:lnTo>
                  <a:pt x="322" y="316"/>
                </a:lnTo>
                <a:cubicBezTo>
                  <a:pt x="313" y="317"/>
                  <a:pt x="305" y="325"/>
                  <a:pt x="304" y="335"/>
                </a:cubicBezTo>
                <a:cubicBezTo>
                  <a:pt x="303" y="342"/>
                  <a:pt x="303" y="349"/>
                  <a:pt x="303" y="356"/>
                </a:cubicBezTo>
                <a:cubicBezTo>
                  <a:pt x="303" y="363"/>
                  <a:pt x="303" y="370"/>
                  <a:pt x="304" y="377"/>
                </a:cubicBezTo>
                <a:cubicBezTo>
                  <a:pt x="305" y="387"/>
                  <a:pt x="313" y="394"/>
                  <a:pt x="322" y="396"/>
                </a:cubicBezTo>
                <a:lnTo>
                  <a:pt x="352" y="402"/>
                </a:lnTo>
                <a:cubicBezTo>
                  <a:pt x="357" y="416"/>
                  <a:pt x="365" y="429"/>
                  <a:pt x="374" y="440"/>
                </a:cubicBezTo>
                <a:lnTo>
                  <a:pt x="364" y="469"/>
                </a:lnTo>
                <a:cubicBezTo>
                  <a:pt x="361" y="478"/>
                  <a:pt x="364" y="488"/>
                  <a:pt x="372" y="494"/>
                </a:cubicBezTo>
                <a:cubicBezTo>
                  <a:pt x="376" y="498"/>
                  <a:pt x="382" y="501"/>
                  <a:pt x="388" y="505"/>
                </a:cubicBezTo>
                <a:lnTo>
                  <a:pt x="393" y="509"/>
                </a:lnTo>
                <a:cubicBezTo>
                  <a:pt x="398" y="512"/>
                  <a:pt x="404" y="514"/>
                  <a:pt x="409" y="517"/>
                </a:cubicBezTo>
                <a:cubicBezTo>
                  <a:pt x="418" y="520"/>
                  <a:pt x="428" y="517"/>
                  <a:pt x="435" y="510"/>
                </a:cubicBezTo>
                <a:lnTo>
                  <a:pt x="456" y="486"/>
                </a:lnTo>
                <a:cubicBezTo>
                  <a:pt x="463" y="487"/>
                  <a:pt x="470" y="488"/>
                  <a:pt x="477" y="488"/>
                </a:cubicBezTo>
                <a:cubicBezTo>
                  <a:pt x="484" y="488"/>
                  <a:pt x="492" y="487"/>
                  <a:pt x="499" y="486"/>
                </a:cubicBezTo>
                <a:lnTo>
                  <a:pt x="519" y="510"/>
                </a:lnTo>
                <a:moveTo>
                  <a:pt x="477" y="306"/>
                </a:moveTo>
                <a:cubicBezTo>
                  <a:pt x="484" y="306"/>
                  <a:pt x="490" y="307"/>
                  <a:pt x="496" y="310"/>
                </a:cubicBezTo>
                <a:cubicBezTo>
                  <a:pt x="502" y="313"/>
                  <a:pt x="507" y="316"/>
                  <a:pt x="512" y="321"/>
                </a:cubicBezTo>
                <a:cubicBezTo>
                  <a:pt x="517" y="325"/>
                  <a:pt x="520" y="331"/>
                  <a:pt x="523" y="337"/>
                </a:cubicBezTo>
                <a:cubicBezTo>
                  <a:pt x="525" y="343"/>
                  <a:pt x="527" y="349"/>
                  <a:pt x="527" y="356"/>
                </a:cubicBezTo>
                <a:cubicBezTo>
                  <a:pt x="527" y="362"/>
                  <a:pt x="525" y="369"/>
                  <a:pt x="523" y="375"/>
                </a:cubicBezTo>
                <a:cubicBezTo>
                  <a:pt x="520" y="381"/>
                  <a:pt x="517" y="386"/>
                  <a:pt x="512" y="391"/>
                </a:cubicBezTo>
                <a:cubicBezTo>
                  <a:pt x="507" y="396"/>
                  <a:pt x="502" y="399"/>
                  <a:pt x="496" y="402"/>
                </a:cubicBezTo>
                <a:cubicBezTo>
                  <a:pt x="490" y="404"/>
                  <a:pt x="484" y="405"/>
                  <a:pt x="477" y="405"/>
                </a:cubicBezTo>
                <a:cubicBezTo>
                  <a:pt x="470" y="405"/>
                  <a:pt x="464" y="404"/>
                  <a:pt x="458" y="402"/>
                </a:cubicBezTo>
                <a:cubicBezTo>
                  <a:pt x="452" y="399"/>
                  <a:pt x="447" y="396"/>
                  <a:pt x="442" y="391"/>
                </a:cubicBezTo>
                <a:cubicBezTo>
                  <a:pt x="437" y="386"/>
                  <a:pt x="434" y="381"/>
                  <a:pt x="431" y="375"/>
                </a:cubicBezTo>
                <a:cubicBezTo>
                  <a:pt x="429" y="369"/>
                  <a:pt x="427" y="362"/>
                  <a:pt x="427" y="356"/>
                </a:cubicBezTo>
                <a:cubicBezTo>
                  <a:pt x="427" y="349"/>
                  <a:pt x="429" y="343"/>
                  <a:pt x="431" y="337"/>
                </a:cubicBezTo>
                <a:cubicBezTo>
                  <a:pt x="434" y="331"/>
                  <a:pt x="437" y="325"/>
                  <a:pt x="442" y="321"/>
                </a:cubicBezTo>
                <a:cubicBezTo>
                  <a:pt x="447" y="316"/>
                  <a:pt x="452" y="313"/>
                  <a:pt x="458" y="310"/>
                </a:cubicBezTo>
                <a:cubicBezTo>
                  <a:pt x="464" y="307"/>
                  <a:pt x="470" y="306"/>
                  <a:pt x="477" y="306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7" name="文本框 236"/>
          <p:cNvSpPr txBox="1"/>
          <p:nvPr/>
        </p:nvSpPr>
        <p:spPr>
          <a:xfrm>
            <a:off x="914400" y="4080960"/>
            <a:ext cx="1383030" cy="22140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500" b="1" i="0" u="none" strike="noStrike">
                <a:solidFill>
                  <a:srgbClr val="3D352E"/>
                </a:solidFill>
                <a:effectLst/>
                <a:uFillTx/>
                <a:latin typeface="&quot;Noto Sans SC&quot;, sans-serif"/>
                <a:ea typeface="&quot;Noto Sans SC&quot;, sans-serif"/>
              </a:rPr>
              <a:t>激励机制设计</a:t>
            </a:r>
            <a:endParaRPr lang="en-US" sz="15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8" name="任意多边形 237"/>
          <p:cNvSpPr/>
          <p:nvPr/>
        </p:nvSpPr>
        <p:spPr>
          <a:xfrm>
            <a:off x="914040" y="5057640"/>
            <a:ext cx="214920" cy="190800"/>
          </a:xfrm>
          <a:custGeom>
            <a:avLst/>
            <a:gdLst/>
            <a:ahLst/>
            <a:cxnLst/>
            <a:rect l="0" t="0" r="r" b="b"/>
            <a:pathLst>
              <a:path w="597" h="530">
                <a:moveTo>
                  <a:pt x="415" y="0"/>
                </a:moveTo>
                <a:lnTo>
                  <a:pt x="183" y="0"/>
                </a:lnTo>
                <a:cubicBezTo>
                  <a:pt x="156" y="0"/>
                  <a:pt x="133" y="22"/>
                  <a:pt x="134" y="50"/>
                </a:cubicBezTo>
                <a:cubicBezTo>
                  <a:pt x="134" y="55"/>
                  <a:pt x="134" y="61"/>
                  <a:pt x="134" y="66"/>
                </a:cubicBezTo>
                <a:lnTo>
                  <a:pt x="25" y="66"/>
                </a:lnTo>
                <a:cubicBezTo>
                  <a:pt x="12" y="66"/>
                  <a:pt x="0" y="77"/>
                  <a:pt x="0" y="91"/>
                </a:cubicBezTo>
                <a:cubicBezTo>
                  <a:pt x="0" y="187"/>
                  <a:pt x="35" y="253"/>
                  <a:pt x="82" y="298"/>
                </a:cubicBezTo>
                <a:cubicBezTo>
                  <a:pt x="127" y="343"/>
                  <a:pt x="184" y="365"/>
                  <a:pt x="225" y="377"/>
                </a:cubicBezTo>
                <a:cubicBezTo>
                  <a:pt x="250" y="383"/>
                  <a:pt x="266" y="403"/>
                  <a:pt x="266" y="424"/>
                </a:cubicBezTo>
                <a:cubicBezTo>
                  <a:pt x="266" y="445"/>
                  <a:pt x="249" y="463"/>
                  <a:pt x="227" y="463"/>
                </a:cubicBezTo>
                <a:lnTo>
                  <a:pt x="200" y="463"/>
                </a:lnTo>
                <a:cubicBezTo>
                  <a:pt x="182" y="463"/>
                  <a:pt x="167" y="478"/>
                  <a:pt x="167" y="496"/>
                </a:cubicBezTo>
                <a:cubicBezTo>
                  <a:pt x="167" y="515"/>
                  <a:pt x="182" y="530"/>
                  <a:pt x="200" y="530"/>
                </a:cubicBezTo>
                <a:lnTo>
                  <a:pt x="398" y="530"/>
                </a:lnTo>
                <a:cubicBezTo>
                  <a:pt x="417" y="530"/>
                  <a:pt x="431" y="515"/>
                  <a:pt x="431" y="496"/>
                </a:cubicBezTo>
                <a:cubicBezTo>
                  <a:pt x="431" y="478"/>
                  <a:pt x="417" y="463"/>
                  <a:pt x="398" y="463"/>
                </a:cubicBezTo>
                <a:lnTo>
                  <a:pt x="371" y="463"/>
                </a:lnTo>
                <a:cubicBezTo>
                  <a:pt x="350" y="463"/>
                  <a:pt x="332" y="445"/>
                  <a:pt x="332" y="424"/>
                </a:cubicBezTo>
                <a:cubicBezTo>
                  <a:pt x="332" y="403"/>
                  <a:pt x="349" y="383"/>
                  <a:pt x="373" y="377"/>
                </a:cubicBezTo>
                <a:cubicBezTo>
                  <a:pt x="414" y="365"/>
                  <a:pt x="470" y="343"/>
                  <a:pt x="516" y="298"/>
                </a:cubicBezTo>
                <a:cubicBezTo>
                  <a:pt x="562" y="253"/>
                  <a:pt x="597" y="187"/>
                  <a:pt x="597" y="91"/>
                </a:cubicBezTo>
                <a:cubicBezTo>
                  <a:pt x="597" y="77"/>
                  <a:pt x="586" y="66"/>
                  <a:pt x="572" y="66"/>
                </a:cubicBezTo>
                <a:lnTo>
                  <a:pt x="463" y="66"/>
                </a:lnTo>
                <a:cubicBezTo>
                  <a:pt x="463" y="61"/>
                  <a:pt x="463" y="55"/>
                  <a:pt x="464" y="50"/>
                </a:cubicBezTo>
                <a:cubicBezTo>
                  <a:pt x="465" y="22"/>
                  <a:pt x="442" y="0"/>
                  <a:pt x="415" y="0"/>
                </a:cubicBezTo>
                <a:moveTo>
                  <a:pt x="51" y="116"/>
                </a:moveTo>
                <a:lnTo>
                  <a:pt x="138" y="116"/>
                </a:lnTo>
                <a:cubicBezTo>
                  <a:pt x="149" y="209"/>
                  <a:pt x="169" y="271"/>
                  <a:pt x="193" y="313"/>
                </a:cubicBezTo>
                <a:cubicBezTo>
                  <a:pt x="167" y="301"/>
                  <a:pt x="140" y="285"/>
                  <a:pt x="116" y="263"/>
                </a:cubicBezTo>
                <a:cubicBezTo>
                  <a:pt x="83" y="231"/>
                  <a:pt x="56" y="184"/>
                  <a:pt x="51" y="116"/>
                </a:cubicBezTo>
                <a:moveTo>
                  <a:pt x="481" y="263"/>
                </a:moveTo>
                <a:cubicBezTo>
                  <a:pt x="458" y="285"/>
                  <a:pt x="431" y="301"/>
                  <a:pt x="406" y="313"/>
                </a:cubicBezTo>
                <a:cubicBezTo>
                  <a:pt x="429" y="271"/>
                  <a:pt x="450" y="209"/>
                  <a:pt x="459" y="116"/>
                </a:cubicBezTo>
                <a:lnTo>
                  <a:pt x="546" y="116"/>
                </a:lnTo>
                <a:cubicBezTo>
                  <a:pt x="541" y="184"/>
                  <a:pt x="514" y="231"/>
                  <a:pt x="481" y="263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39" name="文本框 238"/>
          <p:cNvSpPr txBox="1"/>
          <p:nvPr/>
        </p:nvSpPr>
        <p:spPr>
          <a:xfrm>
            <a:off x="1305000" y="4508280"/>
            <a:ext cx="2948939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en-US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OpenRank × </a:t>
            </a:r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行为频率 → 积分系统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0" name="任意多边形 239"/>
          <p:cNvSpPr/>
          <p:nvPr/>
        </p:nvSpPr>
        <p:spPr>
          <a:xfrm>
            <a:off x="914040" y="5553000"/>
            <a:ext cx="191160" cy="190800"/>
          </a:xfrm>
          <a:custGeom>
            <a:avLst/>
            <a:gdLst/>
            <a:ahLst/>
            <a:cxnLst/>
            <a:rect l="0" t="0" r="r" b="b"/>
            <a:pathLst>
              <a:path w="531" h="530">
                <a:moveTo>
                  <a:pt x="531" y="99"/>
                </a:moveTo>
                <a:cubicBezTo>
                  <a:pt x="531" y="151"/>
                  <a:pt x="470" y="229"/>
                  <a:pt x="443" y="260"/>
                </a:cubicBezTo>
                <a:cubicBezTo>
                  <a:pt x="439" y="265"/>
                  <a:pt x="434" y="266"/>
                  <a:pt x="428" y="265"/>
                </a:cubicBezTo>
                <a:lnTo>
                  <a:pt x="331" y="265"/>
                </a:lnTo>
                <a:cubicBezTo>
                  <a:pt x="313" y="265"/>
                  <a:pt x="298" y="280"/>
                  <a:pt x="298" y="298"/>
                </a:cubicBezTo>
                <a:cubicBezTo>
                  <a:pt x="298" y="317"/>
                  <a:pt x="313" y="331"/>
                  <a:pt x="331" y="331"/>
                </a:cubicBezTo>
                <a:lnTo>
                  <a:pt x="431" y="331"/>
                </a:lnTo>
                <a:cubicBezTo>
                  <a:pt x="486" y="331"/>
                  <a:pt x="531" y="376"/>
                  <a:pt x="531" y="431"/>
                </a:cubicBezTo>
                <a:cubicBezTo>
                  <a:pt x="531" y="485"/>
                  <a:pt x="486" y="530"/>
                  <a:pt x="431" y="530"/>
                </a:cubicBezTo>
                <a:lnTo>
                  <a:pt x="145" y="530"/>
                </a:lnTo>
                <a:cubicBezTo>
                  <a:pt x="154" y="520"/>
                  <a:pt x="165" y="507"/>
                  <a:pt x="176" y="492"/>
                </a:cubicBezTo>
                <a:cubicBezTo>
                  <a:pt x="182" y="483"/>
                  <a:pt x="189" y="474"/>
                  <a:pt x="195" y="464"/>
                </a:cubicBezTo>
                <a:lnTo>
                  <a:pt x="431" y="464"/>
                </a:lnTo>
                <a:cubicBezTo>
                  <a:pt x="450" y="464"/>
                  <a:pt x="465" y="449"/>
                  <a:pt x="465" y="431"/>
                </a:cubicBezTo>
                <a:cubicBezTo>
                  <a:pt x="465" y="412"/>
                  <a:pt x="450" y="398"/>
                  <a:pt x="431" y="398"/>
                </a:cubicBezTo>
                <a:lnTo>
                  <a:pt x="331" y="398"/>
                </a:lnTo>
                <a:cubicBezTo>
                  <a:pt x="276" y="398"/>
                  <a:pt x="232" y="353"/>
                  <a:pt x="232" y="298"/>
                </a:cubicBezTo>
                <a:cubicBezTo>
                  <a:pt x="232" y="244"/>
                  <a:pt x="276" y="199"/>
                  <a:pt x="331" y="199"/>
                </a:cubicBezTo>
                <a:lnTo>
                  <a:pt x="373" y="199"/>
                </a:lnTo>
                <a:cubicBezTo>
                  <a:pt x="351" y="166"/>
                  <a:pt x="331" y="128"/>
                  <a:pt x="331" y="99"/>
                </a:cubicBezTo>
                <a:cubicBezTo>
                  <a:pt x="331" y="44"/>
                  <a:pt x="377" y="0"/>
                  <a:pt x="431" y="0"/>
                </a:cubicBezTo>
                <a:cubicBezTo>
                  <a:pt x="486" y="0"/>
                  <a:pt x="531" y="44"/>
                  <a:pt x="531" y="99"/>
                </a:cubicBezTo>
                <a:moveTo>
                  <a:pt x="122" y="506"/>
                </a:moveTo>
                <a:cubicBezTo>
                  <a:pt x="118" y="511"/>
                  <a:pt x="114" y="515"/>
                  <a:pt x="111" y="518"/>
                </a:cubicBezTo>
                <a:lnTo>
                  <a:pt x="109" y="520"/>
                </a:lnTo>
                <a:cubicBezTo>
                  <a:pt x="103" y="524"/>
                  <a:pt x="94" y="524"/>
                  <a:pt x="88" y="518"/>
                </a:cubicBezTo>
                <a:cubicBezTo>
                  <a:pt x="62" y="490"/>
                  <a:pt x="0" y="417"/>
                  <a:pt x="0" y="365"/>
                </a:cubicBezTo>
                <a:cubicBezTo>
                  <a:pt x="0" y="310"/>
                  <a:pt x="45" y="265"/>
                  <a:pt x="100" y="265"/>
                </a:cubicBezTo>
                <a:cubicBezTo>
                  <a:pt x="154" y="265"/>
                  <a:pt x="199" y="310"/>
                  <a:pt x="199" y="365"/>
                </a:cubicBezTo>
                <a:cubicBezTo>
                  <a:pt x="199" y="396"/>
                  <a:pt x="177" y="434"/>
                  <a:pt x="154" y="466"/>
                </a:cubicBezTo>
                <a:cubicBezTo>
                  <a:pt x="143" y="481"/>
                  <a:pt x="132" y="495"/>
                  <a:pt x="122" y="505"/>
                </a:cubicBezTo>
                <a:lnTo>
                  <a:pt x="122" y="506"/>
                </a:lnTo>
                <a:moveTo>
                  <a:pt x="133" y="365"/>
                </a:moveTo>
                <a:cubicBezTo>
                  <a:pt x="133" y="355"/>
                  <a:pt x="130" y="348"/>
                  <a:pt x="123" y="341"/>
                </a:cubicBezTo>
                <a:cubicBezTo>
                  <a:pt x="117" y="335"/>
                  <a:pt x="109" y="331"/>
                  <a:pt x="100" y="331"/>
                </a:cubicBezTo>
                <a:cubicBezTo>
                  <a:pt x="91" y="331"/>
                  <a:pt x="83" y="335"/>
                  <a:pt x="76" y="341"/>
                </a:cubicBezTo>
                <a:cubicBezTo>
                  <a:pt x="70" y="348"/>
                  <a:pt x="67" y="355"/>
                  <a:pt x="67" y="365"/>
                </a:cubicBezTo>
                <a:cubicBezTo>
                  <a:pt x="67" y="374"/>
                  <a:pt x="70" y="381"/>
                  <a:pt x="76" y="388"/>
                </a:cubicBezTo>
                <a:cubicBezTo>
                  <a:pt x="83" y="394"/>
                  <a:pt x="91" y="398"/>
                  <a:pt x="100" y="398"/>
                </a:cubicBezTo>
                <a:cubicBezTo>
                  <a:pt x="109" y="398"/>
                  <a:pt x="117" y="394"/>
                  <a:pt x="123" y="388"/>
                </a:cubicBezTo>
                <a:cubicBezTo>
                  <a:pt x="130" y="381"/>
                  <a:pt x="133" y="374"/>
                  <a:pt x="133" y="365"/>
                </a:cubicBezTo>
                <a:moveTo>
                  <a:pt x="431" y="132"/>
                </a:moveTo>
                <a:cubicBezTo>
                  <a:pt x="441" y="132"/>
                  <a:pt x="448" y="129"/>
                  <a:pt x="455" y="122"/>
                </a:cubicBezTo>
                <a:cubicBezTo>
                  <a:pt x="461" y="116"/>
                  <a:pt x="465" y="108"/>
                  <a:pt x="465" y="99"/>
                </a:cubicBezTo>
                <a:cubicBezTo>
                  <a:pt x="465" y="90"/>
                  <a:pt x="461" y="82"/>
                  <a:pt x="455" y="76"/>
                </a:cubicBezTo>
                <a:cubicBezTo>
                  <a:pt x="448" y="69"/>
                  <a:pt x="441" y="66"/>
                  <a:pt x="431" y="66"/>
                </a:cubicBezTo>
                <a:cubicBezTo>
                  <a:pt x="422" y="66"/>
                  <a:pt x="415" y="69"/>
                  <a:pt x="408" y="76"/>
                </a:cubicBezTo>
                <a:cubicBezTo>
                  <a:pt x="402" y="82"/>
                  <a:pt x="398" y="90"/>
                  <a:pt x="398" y="99"/>
                </a:cubicBezTo>
                <a:cubicBezTo>
                  <a:pt x="398" y="108"/>
                  <a:pt x="402" y="116"/>
                  <a:pt x="408" y="122"/>
                </a:cubicBezTo>
                <a:cubicBezTo>
                  <a:pt x="415" y="129"/>
                  <a:pt x="422" y="132"/>
                  <a:pt x="431" y="132"/>
                </a:cubicBezTo>
                <a:close/>
              </a:path>
            </a:pathLst>
          </a:custGeom>
          <a:solidFill>
            <a:srgbClr val="FF7B25"/>
          </a:solidFill>
          <a:ln w="0">
            <a:noFill/>
          </a:ln>
        </p:spPr>
        <p:txBody>
          <a:bodyPr lIns="0" tIns="0" rIns="0" bIns="0" anchor="t">
            <a:noAutofit/>
          </a:bodyPr>
          <a:p>
            <a:endParaRPr lang="en-US" sz="240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sp>
        <p:nvSpPr>
          <p:cNvPr id="241" name="文本框 240"/>
          <p:cNvSpPr txBox="1"/>
          <p:nvPr/>
        </p:nvSpPr>
        <p:spPr>
          <a:xfrm>
            <a:off x="1281240" y="5003280"/>
            <a:ext cx="1628775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积分 → 等级与徽章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  <p:pic>
        <p:nvPicPr>
          <p:cNvPr id="242" name="图片 241"/>
          <p:cNvPicPr/>
          <p:nvPr/>
        </p:nvPicPr>
        <p:blipFill>
          <a:blip r:embed="rId1"/>
          <a:stretch>
            <a:fillRect/>
          </a:stretch>
        </p:blipFill>
        <p:spPr>
          <a:xfrm>
            <a:off x="8026560" y="1619280"/>
            <a:ext cx="3561480" cy="462888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243" name="文本框 242"/>
          <p:cNvSpPr txBox="1"/>
          <p:nvPr/>
        </p:nvSpPr>
        <p:spPr>
          <a:xfrm>
            <a:off x="1257120" y="5498640"/>
            <a:ext cx="3017520" cy="198360"/>
          </a:xfrm>
          <a:prstGeom prst="rect">
            <a:avLst/>
          </a:prstGeom>
          <a:noFill/>
          <a:ln w="0">
            <a:noFill/>
          </a:ln>
        </p:spPr>
        <p:txBody>
          <a:bodyPr wrap="none" lIns="0" tIns="0" rIns="0" bIns="0" anchor="t">
            <a:spAutoFit/>
          </a:bodyPr>
          <a:p>
            <a:r>
              <a:rPr lang="zh-CN" sz="1350" b="0" i="0" u="none" strike="noStrike">
                <a:solidFill>
                  <a:srgbClr val="857262"/>
                </a:solidFill>
                <a:effectLst/>
                <a:uFillTx/>
                <a:latin typeface="Noto Sans SC" panose="020B0200000000000000" charset="-122"/>
                <a:ea typeface="Noto Sans SC" panose="020B0200000000000000" charset="-122"/>
              </a:rPr>
              <a:t>等级 → 学习路径与任务推荐权重</a:t>
            </a:r>
            <a:endParaRPr lang="en-US" sz="1350" b="0" u="none" strike="noStrike">
              <a:solidFill>
                <a:srgbClr val="000000"/>
              </a:solidFill>
              <a:effectLst/>
              <a:uFillTx/>
              <a:latin typeface="Times New Roman" panose="02020603050405020304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"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1647</Words>
  <Application>WPS 演示</Application>
  <PresentationFormat/>
  <Paragraphs>222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7" baseType="lpstr">
      <vt:lpstr>Arial</vt:lpstr>
      <vt:lpstr>宋体</vt:lpstr>
      <vt:lpstr>Wingdings</vt:lpstr>
      <vt:lpstr>Arial</vt:lpstr>
      <vt:lpstr>Symbol</vt:lpstr>
      <vt:lpstr>Times New Roman</vt:lpstr>
      <vt:lpstr>"Noto Sans SC", sans-serif</vt:lpstr>
      <vt:lpstr>Segoe Print</vt:lpstr>
      <vt:lpstr>Noto Sans SC</vt:lpstr>
      <vt:lpstr>NotoSansSC</vt:lpstr>
      <vt:lpstr>微软雅黑</vt:lpstr>
      <vt:lpstr>Arial Unicode MS</vt:lpstr>
      <vt:lpstr>Calibri</vt:lpstr>
      <vt:lpstr>DejaVu Sans</vt:lpstr>
      <vt:lpstr>Office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墨瞳</cp:lastModifiedBy>
  <cp:revision>2</cp:revision>
  <dcterms:created xsi:type="dcterms:W3CDTF">2025-12-29T09:58:00Z</dcterms:created>
  <dcterms:modified xsi:type="dcterms:W3CDTF">2025-12-29T10:25:36Z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7D432C94F5154B3C80978683A597C2ED_12</vt:lpwstr>
  </property>
  <property fmtid="{D5CDD505-2E9C-101B-9397-08002B2CF9AE}" pid="3" name="KSOProductBuildVer">
    <vt:lpwstr>2052-12.1.0.24034</vt:lpwstr>
  </property>
</Properties>
</file>